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1" r:id="rId1"/>
  </p:sldMasterIdLst>
  <p:notesMasterIdLst>
    <p:notesMasterId r:id="rId13"/>
  </p:notesMasterIdLst>
  <p:sldIdLst>
    <p:sldId id="256" r:id="rId2"/>
    <p:sldId id="269" r:id="rId3"/>
    <p:sldId id="277" r:id="rId4"/>
    <p:sldId id="272" r:id="rId5"/>
    <p:sldId id="273" r:id="rId6"/>
    <p:sldId id="274" r:id="rId7"/>
    <p:sldId id="271" r:id="rId8"/>
    <p:sldId id="275" r:id="rId9"/>
    <p:sldId id="276" r:id="rId10"/>
    <p:sldId id="278" r:id="rId11"/>
    <p:sldId id="270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7" autoAdjust="0"/>
    <p:restoredTop sz="94660"/>
  </p:normalViewPr>
  <p:slideViewPr>
    <p:cSldViewPr snapToGrid="0">
      <p:cViewPr varScale="1">
        <p:scale>
          <a:sx n="85" d="100"/>
          <a:sy n="85" d="100"/>
        </p:scale>
        <p:origin x="360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860D1FE-8D1F-4EE7-8328-35512865FB9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93B5A53-63BD-4578-B475-C9BE5F400945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Одним из наиболее представительных типов зданий, решенных в железобетоне, являются каркасные здания. При усилении зданий с железобетонным каркасом рекомендуется применять два принципиальных подхода: </a:t>
          </a:r>
          <a:endParaRPr lang="ru-RU" sz="2000" dirty="0">
            <a:solidFill>
              <a:schemeClr val="bg1"/>
            </a:solidFill>
          </a:endParaRPr>
        </a:p>
      </dgm:t>
    </dgm:pt>
    <dgm:pt modelId="{6FF895CF-1497-438C-85A9-A227F77CCE9D}" type="parTrans" cxnId="{5A824AEA-8713-4DFC-B4CE-D93DCB5FE183}">
      <dgm:prSet/>
      <dgm:spPr/>
      <dgm:t>
        <a:bodyPr/>
        <a:lstStyle/>
        <a:p>
          <a:endParaRPr lang="ru-RU"/>
        </a:p>
      </dgm:t>
    </dgm:pt>
    <dgm:pt modelId="{A3071449-67B2-4426-AF5D-8C115F45A611}" type="sibTrans" cxnId="{5A824AEA-8713-4DFC-B4CE-D93DCB5FE183}">
      <dgm:prSet/>
      <dgm:spPr/>
      <dgm:t>
        <a:bodyPr/>
        <a:lstStyle/>
        <a:p>
          <a:endParaRPr lang="ru-RU"/>
        </a:p>
      </dgm:t>
    </dgm:pt>
    <dgm:pt modelId="{BE3E0857-EDEB-4D05-A355-AFFF23666865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поэлементное усиление несущих конструкций; </a:t>
          </a:r>
          <a:endParaRPr lang="ru-RU" sz="2000" dirty="0"/>
        </a:p>
      </dgm:t>
    </dgm:pt>
    <dgm:pt modelId="{2CD54482-C611-4D5D-B71C-8A8BADF02281}" type="parTrans" cxnId="{5A826AE6-EB29-492F-AF1B-F75C5505DA16}">
      <dgm:prSet/>
      <dgm:spPr/>
      <dgm:t>
        <a:bodyPr/>
        <a:lstStyle/>
        <a:p>
          <a:endParaRPr lang="ru-RU"/>
        </a:p>
      </dgm:t>
    </dgm:pt>
    <dgm:pt modelId="{95F926FB-9909-4FDE-8161-D3D6DECA2CF7}" type="sibTrans" cxnId="{5A826AE6-EB29-492F-AF1B-F75C5505DA16}">
      <dgm:prSet/>
      <dgm:spPr/>
      <dgm:t>
        <a:bodyPr/>
        <a:lstStyle/>
        <a:p>
          <a:endParaRPr lang="ru-RU"/>
        </a:p>
      </dgm:t>
    </dgm:pt>
    <dgm:pt modelId="{48FFFD5E-2A13-4331-B70E-AAABF299A5F9}">
      <dgm:prSet phldrT="[Текст]" custT="1"/>
      <dgm:spPr/>
      <dgm:t>
        <a:bodyPr/>
        <a:lstStyle/>
        <a:p>
          <a:r>
            <a:rPr lang="ru-RU" sz="200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усиление здания в целом.</a:t>
          </a:r>
          <a:endParaRPr lang="ru-RU" sz="2000" dirty="0"/>
        </a:p>
      </dgm:t>
    </dgm:pt>
    <dgm:pt modelId="{63755032-0225-4684-8D84-CB5271D7AD5C}" type="parTrans" cxnId="{AC2AC7A7-AA7B-467B-A75A-0EFE60BD2B91}">
      <dgm:prSet/>
      <dgm:spPr/>
      <dgm:t>
        <a:bodyPr/>
        <a:lstStyle/>
        <a:p>
          <a:endParaRPr lang="ru-RU"/>
        </a:p>
      </dgm:t>
    </dgm:pt>
    <dgm:pt modelId="{DE47D66E-E733-423C-A900-62719B4740E5}" type="sibTrans" cxnId="{AC2AC7A7-AA7B-467B-A75A-0EFE60BD2B91}">
      <dgm:prSet/>
      <dgm:spPr/>
      <dgm:t>
        <a:bodyPr/>
        <a:lstStyle/>
        <a:p>
          <a:endParaRPr lang="ru-RU"/>
        </a:p>
      </dgm:t>
    </dgm:pt>
    <dgm:pt modelId="{4EFE4A5C-589D-4AC8-A521-C1D005328416}" type="pres">
      <dgm:prSet presAssocID="{A860D1FE-8D1F-4EE7-8328-35512865FB9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733FEEE-B83D-4936-BF62-832D7FABDE12}" type="pres">
      <dgm:prSet presAssocID="{093B5A53-63BD-4578-B475-C9BE5F400945}" presName="parentText" presStyleLbl="node1" presStyleIdx="0" presStyleCnt="1" custLinFactNeighborY="-1521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51368A-530C-494A-82C6-2F0C097789F3}" type="pres">
      <dgm:prSet presAssocID="{093B5A53-63BD-4578-B475-C9BE5F400945}" presName="childText" presStyleLbl="revTx" presStyleIdx="0" presStyleCnt="1" custLinFactNeighborY="-149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C4C8C37-75BE-4C7C-8C43-65B513F9B8E5}" type="presOf" srcId="{A860D1FE-8D1F-4EE7-8328-35512865FB9E}" destId="{4EFE4A5C-589D-4AC8-A521-C1D005328416}" srcOrd="0" destOrd="0" presId="urn:microsoft.com/office/officeart/2005/8/layout/vList2"/>
    <dgm:cxn modelId="{AC2AC7A7-AA7B-467B-A75A-0EFE60BD2B91}" srcId="{093B5A53-63BD-4578-B475-C9BE5F400945}" destId="{48FFFD5E-2A13-4331-B70E-AAABF299A5F9}" srcOrd="1" destOrd="0" parTransId="{63755032-0225-4684-8D84-CB5271D7AD5C}" sibTransId="{DE47D66E-E733-423C-A900-62719B4740E5}"/>
    <dgm:cxn modelId="{39D4C49D-B92B-42B5-A7D5-54C2DB4D3F0F}" type="presOf" srcId="{BE3E0857-EDEB-4D05-A355-AFFF23666865}" destId="{2C51368A-530C-494A-82C6-2F0C097789F3}" srcOrd="0" destOrd="0" presId="urn:microsoft.com/office/officeart/2005/8/layout/vList2"/>
    <dgm:cxn modelId="{CB0E1B13-973A-4D0F-9BA1-FFA12AFC9F22}" type="presOf" srcId="{093B5A53-63BD-4578-B475-C9BE5F400945}" destId="{F733FEEE-B83D-4936-BF62-832D7FABDE12}" srcOrd="0" destOrd="0" presId="urn:microsoft.com/office/officeart/2005/8/layout/vList2"/>
    <dgm:cxn modelId="{5A826AE6-EB29-492F-AF1B-F75C5505DA16}" srcId="{093B5A53-63BD-4578-B475-C9BE5F400945}" destId="{BE3E0857-EDEB-4D05-A355-AFFF23666865}" srcOrd="0" destOrd="0" parTransId="{2CD54482-C611-4D5D-B71C-8A8BADF02281}" sibTransId="{95F926FB-9909-4FDE-8161-D3D6DECA2CF7}"/>
    <dgm:cxn modelId="{FE3FF8B2-D269-438F-AECF-1482E870DEF1}" type="presOf" srcId="{48FFFD5E-2A13-4331-B70E-AAABF299A5F9}" destId="{2C51368A-530C-494A-82C6-2F0C097789F3}" srcOrd="0" destOrd="1" presId="urn:microsoft.com/office/officeart/2005/8/layout/vList2"/>
    <dgm:cxn modelId="{5A824AEA-8713-4DFC-B4CE-D93DCB5FE183}" srcId="{A860D1FE-8D1F-4EE7-8328-35512865FB9E}" destId="{093B5A53-63BD-4578-B475-C9BE5F400945}" srcOrd="0" destOrd="0" parTransId="{6FF895CF-1497-438C-85A9-A227F77CCE9D}" sibTransId="{A3071449-67B2-4426-AF5D-8C115F45A611}"/>
    <dgm:cxn modelId="{C70653E8-EF58-40A0-87A1-ECF03F77B3D1}" type="presParOf" srcId="{4EFE4A5C-589D-4AC8-A521-C1D005328416}" destId="{F733FEEE-B83D-4936-BF62-832D7FABDE12}" srcOrd="0" destOrd="0" presId="urn:microsoft.com/office/officeart/2005/8/layout/vList2"/>
    <dgm:cxn modelId="{0DBD7A65-C9C2-4041-A730-6574501481FB}" type="presParOf" srcId="{4EFE4A5C-589D-4AC8-A521-C1D005328416}" destId="{2C51368A-530C-494A-82C6-2F0C097789F3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3A69854-1BB1-43D9-A46C-027846404F50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AA787BF-717F-456C-899A-04A59BDC87CC}">
      <dgm:prSet phldrT="[Текст]" custT="1"/>
      <dgm:spPr/>
      <dgm:t>
        <a:bodyPr/>
        <a:lstStyle/>
        <a:p>
          <a:pPr algn="l"/>
          <a:r>
            <a:rPr lang="ru-RU" sz="20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При повышении сейсмостойкости одно- и многоэтажных каркасных общественных и промышленных зданий рекомендуется следующие варианты усиления:</a:t>
          </a:r>
          <a:endParaRPr lang="ru-RU" sz="20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7410ACF-6132-4CD1-A5B3-C87BE1AD060D}" type="parTrans" cxnId="{2FA4FACA-979E-490A-8FDA-9F38F796C95B}">
      <dgm:prSet/>
      <dgm:spPr/>
      <dgm:t>
        <a:bodyPr/>
        <a:lstStyle/>
        <a:p>
          <a:endParaRPr lang="ru-RU"/>
        </a:p>
      </dgm:t>
    </dgm:pt>
    <dgm:pt modelId="{493BD2F1-30C6-4B4D-ABF3-AD5F01728670}" type="sibTrans" cxnId="{2FA4FACA-979E-490A-8FDA-9F38F796C95B}">
      <dgm:prSet/>
      <dgm:spPr/>
      <dgm:t>
        <a:bodyPr/>
        <a:lstStyle/>
        <a:p>
          <a:endParaRPr lang="ru-RU"/>
        </a:p>
      </dgm:t>
    </dgm:pt>
    <dgm:pt modelId="{6752519E-3340-46C9-8193-6B79326D7AD2}">
      <dgm:prSet phldrT="[Текст]" custT="1"/>
      <dgm:spPr/>
      <dgm:t>
        <a:bodyPr/>
        <a:lstStyle/>
        <a:p>
          <a:pPr algn="l"/>
          <a:r>
            <a:rPr lang="ru-RU" sz="2000" b="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устройство монолитных железобетонных диафрагм:</a:t>
          </a:r>
          <a:endParaRPr lang="ru-RU" sz="2000" b="0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10DF7D0-6E6A-48DB-AF20-D3C5C072E546}" type="parTrans" cxnId="{57570D4D-801F-4CCB-A32B-9FB5566AAC73}">
      <dgm:prSet/>
      <dgm:spPr/>
      <dgm:t>
        <a:bodyPr/>
        <a:lstStyle/>
        <a:p>
          <a:pPr algn="l"/>
          <a:endParaRPr lang="ru-RU" b="0"/>
        </a:p>
      </dgm:t>
    </dgm:pt>
    <dgm:pt modelId="{74E21038-4EED-424A-95FE-9D8BD1B6C442}" type="sibTrans" cxnId="{57570D4D-801F-4CCB-A32B-9FB5566AAC73}">
      <dgm:prSet/>
      <dgm:spPr/>
      <dgm:t>
        <a:bodyPr/>
        <a:lstStyle/>
        <a:p>
          <a:endParaRPr lang="ru-RU"/>
        </a:p>
      </dgm:t>
    </dgm:pt>
    <dgm:pt modelId="{C98DEDA8-9355-4169-ACEB-13FC7DE99D55}">
      <dgm:prSet phldrT="[Текст]" custT="1"/>
      <dgm:spPr/>
      <dgm:t>
        <a:bodyPr/>
        <a:lstStyle/>
        <a:p>
          <a:pPr algn="l"/>
          <a:r>
            <a:rPr lang="ru-RU" sz="2000" b="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установку дополнительных вертикальных связей по колоннам:</a:t>
          </a:r>
          <a:endParaRPr lang="ru-RU" sz="2000" b="0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2C65F2E-A3F9-4DE3-9B30-21EA496A8EDB}" type="parTrans" cxnId="{B1E1212C-960C-44B4-A957-DF9FAC76E1CB}">
      <dgm:prSet/>
      <dgm:spPr/>
      <dgm:t>
        <a:bodyPr/>
        <a:lstStyle/>
        <a:p>
          <a:pPr algn="l"/>
          <a:endParaRPr lang="ru-RU" b="0"/>
        </a:p>
      </dgm:t>
    </dgm:pt>
    <dgm:pt modelId="{39656A27-B883-4B71-83E9-546EC427A734}" type="sibTrans" cxnId="{B1E1212C-960C-44B4-A957-DF9FAC76E1CB}">
      <dgm:prSet/>
      <dgm:spPr/>
      <dgm:t>
        <a:bodyPr/>
        <a:lstStyle/>
        <a:p>
          <a:endParaRPr lang="ru-RU"/>
        </a:p>
      </dgm:t>
    </dgm:pt>
    <dgm:pt modelId="{27A8EFD2-0192-4CED-A3EA-1874DC123B70}">
      <dgm:prSet phldrT="[Текст]" custT="1"/>
      <dgm:spPr/>
      <dgm:t>
        <a:bodyPr/>
        <a:lstStyle/>
        <a:p>
          <a:pPr algn="l"/>
          <a:r>
            <a:rPr lang="ru-RU" sz="2000" b="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- усиление колонн металлическими или железобетонными обоймами:</a:t>
          </a:r>
          <a:endParaRPr lang="ru-RU" sz="2000" b="0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FF13AB1-5CC7-4D32-AC7B-C40D14D68CD0}" type="parTrans" cxnId="{7ACCB101-A9C6-4875-A41A-8C531D84F2F6}">
      <dgm:prSet/>
      <dgm:spPr/>
      <dgm:t>
        <a:bodyPr/>
        <a:lstStyle/>
        <a:p>
          <a:pPr algn="l"/>
          <a:endParaRPr lang="ru-RU" b="0"/>
        </a:p>
      </dgm:t>
    </dgm:pt>
    <dgm:pt modelId="{FEAED6A4-9476-4412-8F33-171025BE547A}" type="sibTrans" cxnId="{7ACCB101-A9C6-4875-A41A-8C531D84F2F6}">
      <dgm:prSet/>
      <dgm:spPr/>
      <dgm:t>
        <a:bodyPr/>
        <a:lstStyle/>
        <a:p>
          <a:endParaRPr lang="ru-RU"/>
        </a:p>
      </dgm:t>
    </dgm:pt>
    <dgm:pt modelId="{8C4DD060-06A7-4901-A07C-D7A1C08374A3}">
      <dgm:prSet phldrT="[Текст]" custT="1"/>
      <dgm:spPr/>
      <dgm:t>
        <a:bodyPr/>
        <a:lstStyle/>
        <a:p>
          <a:pPr algn="l"/>
          <a:r>
            <a:rPr lang="ru-RU" sz="2000" b="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- усиление дисков перекрытий путем устройства </a:t>
          </a:r>
          <a:r>
            <a:rPr lang="ru-RU" sz="2000" b="0" dirty="0" err="1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надбетонки</a:t>
          </a:r>
          <a:r>
            <a:rPr lang="ru-RU" sz="2000" b="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  <a:endParaRPr lang="ru-RU" sz="2000" b="0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B1F9BF9-8940-49B1-AA06-77F4FD4E3997}" type="parTrans" cxnId="{30062318-E778-4248-BE52-7996F18D4885}">
      <dgm:prSet/>
      <dgm:spPr/>
      <dgm:t>
        <a:bodyPr/>
        <a:lstStyle/>
        <a:p>
          <a:pPr algn="l"/>
          <a:endParaRPr lang="ru-RU" b="0"/>
        </a:p>
      </dgm:t>
    </dgm:pt>
    <dgm:pt modelId="{E4574EB4-5B0C-4B59-854D-4E0CA422ACFA}" type="sibTrans" cxnId="{30062318-E778-4248-BE52-7996F18D4885}">
      <dgm:prSet/>
      <dgm:spPr/>
      <dgm:t>
        <a:bodyPr/>
        <a:lstStyle/>
        <a:p>
          <a:endParaRPr lang="ru-RU"/>
        </a:p>
      </dgm:t>
    </dgm:pt>
    <dgm:pt modelId="{C55AAB61-9B93-4DD5-B5DB-101B92163011}">
      <dgm:prSet phldrT="[Текст]" custT="1"/>
      <dgm:spPr/>
      <dgm:t>
        <a:bodyPr/>
        <a:lstStyle/>
        <a:p>
          <a:pPr algn="l"/>
          <a:r>
            <a:rPr lang="ru-RU" sz="2000" b="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усиление поперечных ригелей и узлов сопряжений их с колоннами с помощью металлических элементов с последующим </a:t>
          </a:r>
          <a:r>
            <a:rPr lang="ru-RU" sz="2000" b="0" dirty="0" err="1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обетонированием</a:t>
          </a:r>
          <a:r>
            <a:rPr lang="ru-RU" sz="2000" b="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  <a:endParaRPr lang="ru-RU" sz="2000" b="0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DD32056-AF22-4120-8DEE-6A62DB1D07A5}" type="parTrans" cxnId="{67D84895-AA72-4222-B6DD-2A5B79E0BBDA}">
      <dgm:prSet/>
      <dgm:spPr/>
      <dgm:t>
        <a:bodyPr/>
        <a:lstStyle/>
        <a:p>
          <a:pPr algn="l"/>
          <a:endParaRPr lang="ru-RU" b="0"/>
        </a:p>
      </dgm:t>
    </dgm:pt>
    <dgm:pt modelId="{ABE8A174-3EDB-4EFE-A960-67DC80B287C3}" type="sibTrans" cxnId="{67D84895-AA72-4222-B6DD-2A5B79E0BBDA}">
      <dgm:prSet/>
      <dgm:spPr/>
      <dgm:t>
        <a:bodyPr/>
        <a:lstStyle/>
        <a:p>
          <a:endParaRPr lang="ru-RU"/>
        </a:p>
      </dgm:t>
    </dgm:pt>
    <dgm:pt modelId="{46896880-1C49-4805-AE50-D70BD1F4AD63}">
      <dgm:prSet phldrT="[Текст]" custT="1"/>
      <dgm:spPr/>
      <dgm:t>
        <a:bodyPr/>
        <a:lstStyle/>
        <a:p>
          <a:pPr algn="l"/>
          <a:r>
            <a:rPr lang="ru-RU" sz="2000" b="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усиление в продольном направлении монолитными железобетонными ригелями:</a:t>
          </a:r>
          <a:endParaRPr lang="ru-RU" sz="2000" b="0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BC79F23-8AA5-4E5F-B6D2-3A5C6E42EB3D}" type="parTrans" cxnId="{4F9113A2-4734-431A-AF9E-EC4AFBA717F9}">
      <dgm:prSet/>
      <dgm:spPr/>
      <dgm:t>
        <a:bodyPr/>
        <a:lstStyle/>
        <a:p>
          <a:pPr algn="l"/>
          <a:endParaRPr lang="ru-RU" b="0"/>
        </a:p>
      </dgm:t>
    </dgm:pt>
    <dgm:pt modelId="{CD68B2F2-D5EA-402A-A6E5-FF408E7D82B3}" type="sibTrans" cxnId="{4F9113A2-4734-431A-AF9E-EC4AFBA717F9}">
      <dgm:prSet/>
      <dgm:spPr/>
      <dgm:t>
        <a:bodyPr/>
        <a:lstStyle/>
        <a:p>
          <a:endParaRPr lang="ru-RU"/>
        </a:p>
      </dgm:t>
    </dgm:pt>
    <dgm:pt modelId="{B47238D5-6E81-4FC2-9775-446D4FA4394F}">
      <dgm:prSet phldrT="[Текст]" custT="1"/>
      <dgm:spPr/>
      <dgm:t>
        <a:bodyPr/>
        <a:lstStyle/>
        <a:p>
          <a:pPr algn="l"/>
          <a:r>
            <a:rPr lang="ru-RU" sz="2000" b="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уменьшение сейсмических расчетных нагрузок:</a:t>
          </a:r>
          <a:endParaRPr lang="ru-RU" sz="2000" b="0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A648243-7DDF-48A4-96EC-8CD767D3CBB0}" type="parTrans" cxnId="{3A253FDF-A2EE-4D2D-A66E-2FB41F053C0C}">
      <dgm:prSet/>
      <dgm:spPr/>
      <dgm:t>
        <a:bodyPr/>
        <a:lstStyle/>
        <a:p>
          <a:pPr algn="l"/>
          <a:endParaRPr lang="ru-RU" b="0"/>
        </a:p>
      </dgm:t>
    </dgm:pt>
    <dgm:pt modelId="{4BF76F93-25FF-4448-BC2E-7398391BF897}" type="sibTrans" cxnId="{3A253FDF-A2EE-4D2D-A66E-2FB41F053C0C}">
      <dgm:prSet/>
      <dgm:spPr/>
      <dgm:t>
        <a:bodyPr/>
        <a:lstStyle/>
        <a:p>
          <a:endParaRPr lang="ru-RU"/>
        </a:p>
      </dgm:t>
    </dgm:pt>
    <dgm:pt modelId="{FAD98EAE-59C0-48B1-829F-19B17BB47CD1}">
      <dgm:prSet phldrT="[Текст]" custT="1"/>
      <dgm:spPr/>
      <dgm:t>
        <a:bodyPr/>
        <a:lstStyle/>
        <a:p>
          <a:pPr algn="l"/>
          <a:r>
            <a:rPr lang="ru-RU" sz="2000" b="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демонтаж верхних этажей</a:t>
          </a:r>
          <a:endParaRPr lang="ru-RU" sz="2000" b="0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23F4692-B194-4CDA-B7C2-4B38B1CBA0CF}" type="parTrans" cxnId="{A86A23AD-02B3-4A1D-A552-A4B80BCD6475}">
      <dgm:prSet/>
      <dgm:spPr/>
      <dgm:t>
        <a:bodyPr/>
        <a:lstStyle/>
        <a:p>
          <a:pPr algn="l"/>
          <a:endParaRPr lang="ru-RU" b="0"/>
        </a:p>
      </dgm:t>
    </dgm:pt>
    <dgm:pt modelId="{E4BE5BD3-8A63-41A5-AF33-FA39AD6AEA33}" type="sibTrans" cxnId="{A86A23AD-02B3-4A1D-A552-A4B80BCD6475}">
      <dgm:prSet/>
      <dgm:spPr/>
      <dgm:t>
        <a:bodyPr/>
        <a:lstStyle/>
        <a:p>
          <a:endParaRPr lang="ru-RU"/>
        </a:p>
      </dgm:t>
    </dgm:pt>
    <dgm:pt modelId="{2974AA49-04C7-4EE0-BDEA-3224C9188FDB}" type="pres">
      <dgm:prSet presAssocID="{03A69854-1BB1-43D9-A46C-027846404F5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1955A703-6D02-4C9E-89E1-26FA28AD1869}" type="pres">
      <dgm:prSet presAssocID="{7AA787BF-717F-456C-899A-04A59BDC87CC}" presName="root" presStyleCnt="0"/>
      <dgm:spPr/>
    </dgm:pt>
    <dgm:pt modelId="{F2803158-F17E-41E2-BDDF-C44EE9BD82CD}" type="pres">
      <dgm:prSet presAssocID="{7AA787BF-717F-456C-899A-04A59BDC87CC}" presName="rootComposite" presStyleCnt="0"/>
      <dgm:spPr/>
    </dgm:pt>
    <dgm:pt modelId="{F7241976-0563-4E41-8EE0-3588F29E6DDE}" type="pres">
      <dgm:prSet presAssocID="{7AA787BF-717F-456C-899A-04A59BDC87CC}" presName="rootText" presStyleLbl="node1" presStyleIdx="0" presStyleCnt="1" custScaleX="1034920" custScaleY="266788" custLinFactX="19681" custLinFactNeighborX="100000" custLinFactNeighborY="-846"/>
      <dgm:spPr/>
      <dgm:t>
        <a:bodyPr/>
        <a:lstStyle/>
        <a:p>
          <a:endParaRPr lang="ru-RU"/>
        </a:p>
      </dgm:t>
    </dgm:pt>
    <dgm:pt modelId="{6CDB963F-932F-456C-90E4-7954C1A9EB3C}" type="pres">
      <dgm:prSet presAssocID="{7AA787BF-717F-456C-899A-04A59BDC87CC}" presName="rootConnector" presStyleLbl="node1" presStyleIdx="0" presStyleCnt="1"/>
      <dgm:spPr/>
      <dgm:t>
        <a:bodyPr/>
        <a:lstStyle/>
        <a:p>
          <a:endParaRPr lang="ru-RU"/>
        </a:p>
      </dgm:t>
    </dgm:pt>
    <dgm:pt modelId="{3AC6ECBD-2E10-4D60-8A30-83812DCE7E20}" type="pres">
      <dgm:prSet presAssocID="{7AA787BF-717F-456C-899A-04A59BDC87CC}" presName="childShape" presStyleCnt="0"/>
      <dgm:spPr/>
    </dgm:pt>
    <dgm:pt modelId="{66744952-E957-46B5-9044-F9AFA8587FF5}" type="pres">
      <dgm:prSet presAssocID="{010DF7D0-6E6A-48DB-AF20-D3C5C072E546}" presName="Name13" presStyleLbl="parChTrans1D2" presStyleIdx="0" presStyleCnt="8" custSzX="850933"/>
      <dgm:spPr/>
      <dgm:t>
        <a:bodyPr/>
        <a:lstStyle/>
        <a:p>
          <a:endParaRPr lang="ru-RU"/>
        </a:p>
      </dgm:t>
    </dgm:pt>
    <dgm:pt modelId="{754AD7C6-2D2C-48C9-B7B0-3A3D421309E1}" type="pres">
      <dgm:prSet presAssocID="{6752519E-3340-46C9-8193-6B79326D7AD2}" presName="childText" presStyleLbl="bgAcc1" presStyleIdx="0" presStyleCnt="8" custScaleX="1215712" custScaleY="98956" custLinFactX="50081" custLinFactNeighborX="100000" custLinFactNeighborY="7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A1234D-C35D-406F-9561-1BC3F4717AD8}" type="pres">
      <dgm:prSet presAssocID="{22C65F2E-A3F9-4DE3-9B30-21EA496A8EDB}" presName="Name13" presStyleLbl="parChTrans1D2" presStyleIdx="1" presStyleCnt="8" custSzX="850933"/>
      <dgm:spPr/>
      <dgm:t>
        <a:bodyPr/>
        <a:lstStyle/>
        <a:p>
          <a:endParaRPr lang="ru-RU"/>
        </a:p>
      </dgm:t>
    </dgm:pt>
    <dgm:pt modelId="{00DFC501-D8F8-484F-A4C2-684DDBF98A4A}" type="pres">
      <dgm:prSet presAssocID="{C98DEDA8-9355-4169-ACEB-13FC7DE99D55}" presName="childText" presStyleLbl="bgAcc1" presStyleIdx="1" presStyleCnt="8" custScaleX="1207559" custScaleY="156026" custLinFactX="24094" custLinFactNeighborX="100000" custLinFactNeighborY="13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ECFA35-F405-471E-857B-4D8015919A2A}" type="pres">
      <dgm:prSet presAssocID="{FFF13AB1-5CC7-4D32-AC7B-C40D14D68CD0}" presName="Name13" presStyleLbl="parChTrans1D2" presStyleIdx="2" presStyleCnt="8" custSzX="850933"/>
      <dgm:spPr/>
      <dgm:t>
        <a:bodyPr/>
        <a:lstStyle/>
        <a:p>
          <a:endParaRPr lang="ru-RU"/>
        </a:p>
      </dgm:t>
    </dgm:pt>
    <dgm:pt modelId="{C2B1E2D7-1E75-44AB-89CF-A19FD61A82E7}" type="pres">
      <dgm:prSet presAssocID="{27A8EFD2-0192-4CED-A3EA-1874DC123B70}" presName="childText" presStyleLbl="bgAcc1" presStyleIdx="2" presStyleCnt="8" custScaleX="1201330" custScaleY="171692" custLinFactX="29947" custLinFactNeighborX="100000" custLinFactNeighborY="-804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68F043-8F65-4807-9F53-CC9768BAE90E}" type="pres">
      <dgm:prSet presAssocID="{EB1F9BF9-8940-49B1-AA06-77F4FD4E3997}" presName="Name13" presStyleLbl="parChTrans1D2" presStyleIdx="3" presStyleCnt="8" custSzX="850933"/>
      <dgm:spPr/>
      <dgm:t>
        <a:bodyPr/>
        <a:lstStyle/>
        <a:p>
          <a:endParaRPr lang="ru-RU"/>
        </a:p>
      </dgm:t>
    </dgm:pt>
    <dgm:pt modelId="{B98F8785-9F92-4307-A102-9B0C42011FE6}" type="pres">
      <dgm:prSet presAssocID="{8C4DD060-06A7-4901-A07C-D7A1C08374A3}" presName="childText" presStyleLbl="bgAcc1" presStyleIdx="3" presStyleCnt="8" custScaleX="1201481" custScaleY="180323" custLinFactX="32484" custLinFactNeighborX="100000" custLinFactNeighborY="-2252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E28D4C-22E1-43BF-819D-494768CC4EC2}" type="pres">
      <dgm:prSet presAssocID="{1DD32056-AF22-4120-8DEE-6A62DB1D07A5}" presName="Name13" presStyleLbl="parChTrans1D2" presStyleIdx="4" presStyleCnt="8" custSzX="850933"/>
      <dgm:spPr/>
      <dgm:t>
        <a:bodyPr/>
        <a:lstStyle/>
        <a:p>
          <a:endParaRPr lang="ru-RU"/>
        </a:p>
      </dgm:t>
    </dgm:pt>
    <dgm:pt modelId="{65202F8D-8278-4D40-9C05-8AD2086814B3}" type="pres">
      <dgm:prSet presAssocID="{C55AAB61-9B93-4DD5-B5DB-101B92163011}" presName="childText" presStyleLbl="bgAcc1" presStyleIdx="4" presStyleCnt="8" custScaleX="1202140" custScaleY="272280" custLinFactX="32495" custLinFactNeighborX="100000" custLinFactNeighborY="-250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65557B-ACB3-497A-B366-E63A5091A53F}" type="pres">
      <dgm:prSet presAssocID="{EBC79F23-8AA5-4E5F-B6D2-3A5C6E42EB3D}" presName="Name13" presStyleLbl="parChTrans1D2" presStyleIdx="5" presStyleCnt="8" custSzX="850933"/>
      <dgm:spPr/>
      <dgm:t>
        <a:bodyPr/>
        <a:lstStyle/>
        <a:p>
          <a:endParaRPr lang="ru-RU"/>
        </a:p>
      </dgm:t>
    </dgm:pt>
    <dgm:pt modelId="{D24054E7-D540-4828-AA65-FD15FB3D5783}" type="pres">
      <dgm:prSet presAssocID="{46896880-1C49-4805-AE50-D70BD1F4AD63}" presName="childText" presStyleLbl="bgAcc1" presStyleIdx="5" presStyleCnt="8" custScaleX="1197210" custScaleY="177133" custLinFactX="96797" custLinFactNeighborX="100000" custLinFactNeighborY="-1084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8EB88D-5A3B-468D-8BD2-187C5F75282E}" type="pres">
      <dgm:prSet presAssocID="{1A648243-7DDF-48A4-96EC-8CD767D3CBB0}" presName="Name13" presStyleLbl="parChTrans1D2" presStyleIdx="6" presStyleCnt="8" custSzX="850933"/>
      <dgm:spPr/>
      <dgm:t>
        <a:bodyPr/>
        <a:lstStyle/>
        <a:p>
          <a:endParaRPr lang="ru-RU"/>
        </a:p>
      </dgm:t>
    </dgm:pt>
    <dgm:pt modelId="{5D2B51BA-8FAD-4684-B40D-48FD08BB08D4}" type="pres">
      <dgm:prSet presAssocID="{B47238D5-6E81-4FC2-9775-446D4FA4394F}" presName="childText" presStyleLbl="bgAcc1" presStyleIdx="6" presStyleCnt="8" custScaleX="1195777" custScaleY="95333" custLinFactX="11789" custLinFactNeighborX="100000" custLinFactNeighborY="-1356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8C20DA0-F719-4CB7-85C2-E6A0AFDFEA28}" type="pres">
      <dgm:prSet presAssocID="{623F4692-B194-4CDA-B7C2-4B38B1CBA0CF}" presName="Name13" presStyleLbl="parChTrans1D2" presStyleIdx="7" presStyleCnt="8" custSzX="850933"/>
      <dgm:spPr/>
      <dgm:t>
        <a:bodyPr/>
        <a:lstStyle/>
        <a:p>
          <a:endParaRPr lang="ru-RU"/>
        </a:p>
      </dgm:t>
    </dgm:pt>
    <dgm:pt modelId="{78E2366C-4C8F-4DCE-B224-C1ED5315AC5D}" type="pres">
      <dgm:prSet presAssocID="{FAD98EAE-59C0-48B1-829F-19B17BB47CD1}" presName="childText" presStyleLbl="bgAcc1" presStyleIdx="7" presStyleCnt="8" custScaleX="1198720" custLinFactNeighborX="81004" custLinFactNeighborY="-144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0062318-E778-4248-BE52-7996F18D4885}" srcId="{7AA787BF-717F-456C-899A-04A59BDC87CC}" destId="{8C4DD060-06A7-4901-A07C-D7A1C08374A3}" srcOrd="3" destOrd="0" parTransId="{EB1F9BF9-8940-49B1-AA06-77F4FD4E3997}" sibTransId="{E4574EB4-5B0C-4B59-854D-4E0CA422ACFA}"/>
    <dgm:cxn modelId="{735586A8-FD50-451E-8C6D-5A69A84F2210}" type="presOf" srcId="{C55AAB61-9B93-4DD5-B5DB-101B92163011}" destId="{65202F8D-8278-4D40-9C05-8AD2086814B3}" srcOrd="0" destOrd="0" presId="urn:microsoft.com/office/officeart/2005/8/layout/hierarchy3"/>
    <dgm:cxn modelId="{78B7541E-E004-46AC-8C24-0587F854BDC7}" type="presOf" srcId="{C98DEDA8-9355-4169-ACEB-13FC7DE99D55}" destId="{00DFC501-D8F8-484F-A4C2-684DDBF98A4A}" srcOrd="0" destOrd="0" presId="urn:microsoft.com/office/officeart/2005/8/layout/hierarchy3"/>
    <dgm:cxn modelId="{DB72A0B2-DB57-4AD0-8B53-8E650D53EE91}" type="presOf" srcId="{03A69854-1BB1-43D9-A46C-027846404F50}" destId="{2974AA49-04C7-4EE0-BDEA-3224C9188FDB}" srcOrd="0" destOrd="0" presId="urn:microsoft.com/office/officeart/2005/8/layout/hierarchy3"/>
    <dgm:cxn modelId="{BD433FC6-C363-43E1-A8B0-B97047229784}" type="presOf" srcId="{27A8EFD2-0192-4CED-A3EA-1874DC123B70}" destId="{C2B1E2D7-1E75-44AB-89CF-A19FD61A82E7}" srcOrd="0" destOrd="0" presId="urn:microsoft.com/office/officeart/2005/8/layout/hierarchy3"/>
    <dgm:cxn modelId="{BA7E7594-835A-4034-A588-E13EAED03C79}" type="presOf" srcId="{6752519E-3340-46C9-8193-6B79326D7AD2}" destId="{754AD7C6-2D2C-48C9-B7B0-3A3D421309E1}" srcOrd="0" destOrd="0" presId="urn:microsoft.com/office/officeart/2005/8/layout/hierarchy3"/>
    <dgm:cxn modelId="{3A253FDF-A2EE-4D2D-A66E-2FB41F053C0C}" srcId="{7AA787BF-717F-456C-899A-04A59BDC87CC}" destId="{B47238D5-6E81-4FC2-9775-446D4FA4394F}" srcOrd="6" destOrd="0" parTransId="{1A648243-7DDF-48A4-96EC-8CD767D3CBB0}" sibTransId="{4BF76F93-25FF-4448-BC2E-7398391BF897}"/>
    <dgm:cxn modelId="{F48CEDF8-1D82-4BE7-8040-83E6A1BFD222}" type="presOf" srcId="{010DF7D0-6E6A-48DB-AF20-D3C5C072E546}" destId="{66744952-E957-46B5-9044-F9AFA8587FF5}" srcOrd="0" destOrd="0" presId="urn:microsoft.com/office/officeart/2005/8/layout/hierarchy3"/>
    <dgm:cxn modelId="{024C4076-D7B8-4628-90D6-76722FF27014}" type="presOf" srcId="{8C4DD060-06A7-4901-A07C-D7A1C08374A3}" destId="{B98F8785-9F92-4307-A102-9B0C42011FE6}" srcOrd="0" destOrd="0" presId="urn:microsoft.com/office/officeart/2005/8/layout/hierarchy3"/>
    <dgm:cxn modelId="{D5C63965-46E0-439F-8651-DB804F97625A}" type="presOf" srcId="{7AA787BF-717F-456C-899A-04A59BDC87CC}" destId="{6CDB963F-932F-456C-90E4-7954C1A9EB3C}" srcOrd="1" destOrd="0" presId="urn:microsoft.com/office/officeart/2005/8/layout/hierarchy3"/>
    <dgm:cxn modelId="{B1F5C477-1937-47E6-B26C-0362FC3F92B5}" type="presOf" srcId="{7AA787BF-717F-456C-899A-04A59BDC87CC}" destId="{F7241976-0563-4E41-8EE0-3588F29E6DDE}" srcOrd="0" destOrd="0" presId="urn:microsoft.com/office/officeart/2005/8/layout/hierarchy3"/>
    <dgm:cxn modelId="{A86A23AD-02B3-4A1D-A552-A4B80BCD6475}" srcId="{7AA787BF-717F-456C-899A-04A59BDC87CC}" destId="{FAD98EAE-59C0-48B1-829F-19B17BB47CD1}" srcOrd="7" destOrd="0" parTransId="{623F4692-B194-4CDA-B7C2-4B38B1CBA0CF}" sibTransId="{E4BE5BD3-8A63-41A5-AF33-FA39AD6AEA33}"/>
    <dgm:cxn modelId="{A1813327-5B7E-4B9F-8A12-F0DC4A14170D}" type="presOf" srcId="{46896880-1C49-4805-AE50-D70BD1F4AD63}" destId="{D24054E7-D540-4828-AA65-FD15FB3D5783}" srcOrd="0" destOrd="0" presId="urn:microsoft.com/office/officeart/2005/8/layout/hierarchy3"/>
    <dgm:cxn modelId="{A2F34A48-BAD7-441F-8629-7B743F307137}" type="presOf" srcId="{B47238D5-6E81-4FC2-9775-446D4FA4394F}" destId="{5D2B51BA-8FAD-4684-B40D-48FD08BB08D4}" srcOrd="0" destOrd="0" presId="urn:microsoft.com/office/officeart/2005/8/layout/hierarchy3"/>
    <dgm:cxn modelId="{4F9113A2-4734-431A-AF9E-EC4AFBA717F9}" srcId="{7AA787BF-717F-456C-899A-04A59BDC87CC}" destId="{46896880-1C49-4805-AE50-D70BD1F4AD63}" srcOrd="5" destOrd="0" parTransId="{EBC79F23-8AA5-4E5F-B6D2-3A5C6E42EB3D}" sibTransId="{CD68B2F2-D5EA-402A-A6E5-FF408E7D82B3}"/>
    <dgm:cxn modelId="{74CD0358-52B8-44A7-A6A8-B8E28711928B}" type="presOf" srcId="{EBC79F23-8AA5-4E5F-B6D2-3A5C6E42EB3D}" destId="{3565557B-ACB3-497A-B366-E63A5091A53F}" srcOrd="0" destOrd="0" presId="urn:microsoft.com/office/officeart/2005/8/layout/hierarchy3"/>
    <dgm:cxn modelId="{7ACCB101-A9C6-4875-A41A-8C531D84F2F6}" srcId="{7AA787BF-717F-456C-899A-04A59BDC87CC}" destId="{27A8EFD2-0192-4CED-A3EA-1874DC123B70}" srcOrd="2" destOrd="0" parTransId="{FFF13AB1-5CC7-4D32-AC7B-C40D14D68CD0}" sibTransId="{FEAED6A4-9476-4412-8F33-171025BE547A}"/>
    <dgm:cxn modelId="{05A01CC4-8E24-4D77-A71B-C7494E299815}" type="presOf" srcId="{1DD32056-AF22-4120-8DEE-6A62DB1D07A5}" destId="{49E28D4C-22E1-43BF-819D-494768CC4EC2}" srcOrd="0" destOrd="0" presId="urn:microsoft.com/office/officeart/2005/8/layout/hierarchy3"/>
    <dgm:cxn modelId="{40B0FB3C-29DB-44F0-8DA7-FD0CF412576C}" type="presOf" srcId="{1A648243-7DDF-48A4-96EC-8CD767D3CBB0}" destId="{998EB88D-5A3B-468D-8BD2-187C5F75282E}" srcOrd="0" destOrd="0" presId="urn:microsoft.com/office/officeart/2005/8/layout/hierarchy3"/>
    <dgm:cxn modelId="{2FA4FACA-979E-490A-8FDA-9F38F796C95B}" srcId="{03A69854-1BB1-43D9-A46C-027846404F50}" destId="{7AA787BF-717F-456C-899A-04A59BDC87CC}" srcOrd="0" destOrd="0" parTransId="{77410ACF-6132-4CD1-A5B3-C87BE1AD060D}" sibTransId="{493BD2F1-30C6-4B4D-ABF3-AD5F01728670}"/>
    <dgm:cxn modelId="{C174EB33-CBD2-4552-8494-F3DD503587A8}" type="presOf" srcId="{FAD98EAE-59C0-48B1-829F-19B17BB47CD1}" destId="{78E2366C-4C8F-4DCE-B224-C1ED5315AC5D}" srcOrd="0" destOrd="0" presId="urn:microsoft.com/office/officeart/2005/8/layout/hierarchy3"/>
    <dgm:cxn modelId="{F1880661-088F-451A-8929-6523AF718E38}" type="presOf" srcId="{FFF13AB1-5CC7-4D32-AC7B-C40D14D68CD0}" destId="{16ECFA35-F405-471E-857B-4D8015919A2A}" srcOrd="0" destOrd="0" presId="urn:microsoft.com/office/officeart/2005/8/layout/hierarchy3"/>
    <dgm:cxn modelId="{A58FC7ED-4183-4031-B75F-EF7687D369DC}" type="presOf" srcId="{22C65F2E-A3F9-4DE3-9B30-21EA496A8EDB}" destId="{1CA1234D-C35D-406F-9561-1BC3F4717AD8}" srcOrd="0" destOrd="0" presId="urn:microsoft.com/office/officeart/2005/8/layout/hierarchy3"/>
    <dgm:cxn modelId="{57570D4D-801F-4CCB-A32B-9FB5566AAC73}" srcId="{7AA787BF-717F-456C-899A-04A59BDC87CC}" destId="{6752519E-3340-46C9-8193-6B79326D7AD2}" srcOrd="0" destOrd="0" parTransId="{010DF7D0-6E6A-48DB-AF20-D3C5C072E546}" sibTransId="{74E21038-4EED-424A-95FE-9D8BD1B6C442}"/>
    <dgm:cxn modelId="{B1E1212C-960C-44B4-A957-DF9FAC76E1CB}" srcId="{7AA787BF-717F-456C-899A-04A59BDC87CC}" destId="{C98DEDA8-9355-4169-ACEB-13FC7DE99D55}" srcOrd="1" destOrd="0" parTransId="{22C65F2E-A3F9-4DE3-9B30-21EA496A8EDB}" sibTransId="{39656A27-B883-4B71-83E9-546EC427A734}"/>
    <dgm:cxn modelId="{EDA33171-B22E-4377-92C5-9F2A082BA4C3}" type="presOf" srcId="{623F4692-B194-4CDA-B7C2-4B38B1CBA0CF}" destId="{68C20DA0-F719-4CB7-85C2-E6A0AFDFEA28}" srcOrd="0" destOrd="0" presId="urn:microsoft.com/office/officeart/2005/8/layout/hierarchy3"/>
    <dgm:cxn modelId="{10EB6653-7AF2-4B01-81B6-9A9F22F08988}" type="presOf" srcId="{EB1F9BF9-8940-49B1-AA06-77F4FD4E3997}" destId="{9D68F043-8F65-4807-9F53-CC9768BAE90E}" srcOrd="0" destOrd="0" presId="urn:microsoft.com/office/officeart/2005/8/layout/hierarchy3"/>
    <dgm:cxn modelId="{67D84895-AA72-4222-B6DD-2A5B79E0BBDA}" srcId="{7AA787BF-717F-456C-899A-04A59BDC87CC}" destId="{C55AAB61-9B93-4DD5-B5DB-101B92163011}" srcOrd="4" destOrd="0" parTransId="{1DD32056-AF22-4120-8DEE-6A62DB1D07A5}" sibTransId="{ABE8A174-3EDB-4EFE-A960-67DC80B287C3}"/>
    <dgm:cxn modelId="{DEEB0E6A-3F73-4137-82A7-B0C46157BBCE}" type="presParOf" srcId="{2974AA49-04C7-4EE0-BDEA-3224C9188FDB}" destId="{1955A703-6D02-4C9E-89E1-26FA28AD1869}" srcOrd="0" destOrd="0" presId="urn:microsoft.com/office/officeart/2005/8/layout/hierarchy3"/>
    <dgm:cxn modelId="{DD95ACD1-39F6-40F0-A2F5-221F16995FAD}" type="presParOf" srcId="{1955A703-6D02-4C9E-89E1-26FA28AD1869}" destId="{F2803158-F17E-41E2-BDDF-C44EE9BD82CD}" srcOrd="0" destOrd="0" presId="urn:microsoft.com/office/officeart/2005/8/layout/hierarchy3"/>
    <dgm:cxn modelId="{6148CEC8-3475-476C-B50A-C3A007F576F4}" type="presParOf" srcId="{F2803158-F17E-41E2-BDDF-C44EE9BD82CD}" destId="{F7241976-0563-4E41-8EE0-3588F29E6DDE}" srcOrd="0" destOrd="0" presId="urn:microsoft.com/office/officeart/2005/8/layout/hierarchy3"/>
    <dgm:cxn modelId="{7E2163DC-A066-4C79-9725-6EE90DA04CB7}" type="presParOf" srcId="{F2803158-F17E-41E2-BDDF-C44EE9BD82CD}" destId="{6CDB963F-932F-456C-90E4-7954C1A9EB3C}" srcOrd="1" destOrd="0" presId="urn:microsoft.com/office/officeart/2005/8/layout/hierarchy3"/>
    <dgm:cxn modelId="{37EC7AD9-CAF8-4AAF-A98B-73A98231758B}" type="presParOf" srcId="{1955A703-6D02-4C9E-89E1-26FA28AD1869}" destId="{3AC6ECBD-2E10-4D60-8A30-83812DCE7E20}" srcOrd="1" destOrd="0" presId="urn:microsoft.com/office/officeart/2005/8/layout/hierarchy3"/>
    <dgm:cxn modelId="{8B14DEEC-B160-4C3F-A684-C0ADA14B2B6E}" type="presParOf" srcId="{3AC6ECBD-2E10-4D60-8A30-83812DCE7E20}" destId="{66744952-E957-46B5-9044-F9AFA8587FF5}" srcOrd="0" destOrd="0" presId="urn:microsoft.com/office/officeart/2005/8/layout/hierarchy3"/>
    <dgm:cxn modelId="{76356B3C-FC9E-47BA-A2AE-315687DB4649}" type="presParOf" srcId="{3AC6ECBD-2E10-4D60-8A30-83812DCE7E20}" destId="{754AD7C6-2D2C-48C9-B7B0-3A3D421309E1}" srcOrd="1" destOrd="0" presId="urn:microsoft.com/office/officeart/2005/8/layout/hierarchy3"/>
    <dgm:cxn modelId="{258C45A4-A9BA-4817-A256-5DDB0E837EB3}" type="presParOf" srcId="{3AC6ECBD-2E10-4D60-8A30-83812DCE7E20}" destId="{1CA1234D-C35D-406F-9561-1BC3F4717AD8}" srcOrd="2" destOrd="0" presId="urn:microsoft.com/office/officeart/2005/8/layout/hierarchy3"/>
    <dgm:cxn modelId="{63EA93CC-5E99-4342-AFE5-1F37122F46B9}" type="presParOf" srcId="{3AC6ECBD-2E10-4D60-8A30-83812DCE7E20}" destId="{00DFC501-D8F8-484F-A4C2-684DDBF98A4A}" srcOrd="3" destOrd="0" presId="urn:microsoft.com/office/officeart/2005/8/layout/hierarchy3"/>
    <dgm:cxn modelId="{37927FFB-5DB5-4485-A690-8C4EDAD26BEC}" type="presParOf" srcId="{3AC6ECBD-2E10-4D60-8A30-83812DCE7E20}" destId="{16ECFA35-F405-471E-857B-4D8015919A2A}" srcOrd="4" destOrd="0" presId="urn:microsoft.com/office/officeart/2005/8/layout/hierarchy3"/>
    <dgm:cxn modelId="{C2690251-CD11-4E67-AD92-58FA3573631D}" type="presParOf" srcId="{3AC6ECBD-2E10-4D60-8A30-83812DCE7E20}" destId="{C2B1E2D7-1E75-44AB-89CF-A19FD61A82E7}" srcOrd="5" destOrd="0" presId="urn:microsoft.com/office/officeart/2005/8/layout/hierarchy3"/>
    <dgm:cxn modelId="{7875E132-85DF-46B0-ACB8-41AEDD6C2AC2}" type="presParOf" srcId="{3AC6ECBD-2E10-4D60-8A30-83812DCE7E20}" destId="{9D68F043-8F65-4807-9F53-CC9768BAE90E}" srcOrd="6" destOrd="0" presId="urn:microsoft.com/office/officeart/2005/8/layout/hierarchy3"/>
    <dgm:cxn modelId="{0BEC9F9C-87A2-4E88-9AD7-8700856C7A47}" type="presParOf" srcId="{3AC6ECBD-2E10-4D60-8A30-83812DCE7E20}" destId="{B98F8785-9F92-4307-A102-9B0C42011FE6}" srcOrd="7" destOrd="0" presId="urn:microsoft.com/office/officeart/2005/8/layout/hierarchy3"/>
    <dgm:cxn modelId="{15DAB996-FED9-471F-BE79-2FA70E76E0B5}" type="presParOf" srcId="{3AC6ECBD-2E10-4D60-8A30-83812DCE7E20}" destId="{49E28D4C-22E1-43BF-819D-494768CC4EC2}" srcOrd="8" destOrd="0" presId="urn:microsoft.com/office/officeart/2005/8/layout/hierarchy3"/>
    <dgm:cxn modelId="{959B7E52-374F-410F-968A-825ED103069A}" type="presParOf" srcId="{3AC6ECBD-2E10-4D60-8A30-83812DCE7E20}" destId="{65202F8D-8278-4D40-9C05-8AD2086814B3}" srcOrd="9" destOrd="0" presId="urn:microsoft.com/office/officeart/2005/8/layout/hierarchy3"/>
    <dgm:cxn modelId="{69EDD3B2-B9C6-42CB-8543-6A14E24C987B}" type="presParOf" srcId="{3AC6ECBD-2E10-4D60-8A30-83812DCE7E20}" destId="{3565557B-ACB3-497A-B366-E63A5091A53F}" srcOrd="10" destOrd="0" presId="urn:microsoft.com/office/officeart/2005/8/layout/hierarchy3"/>
    <dgm:cxn modelId="{7DD4AD45-ACE8-4027-BC64-6F5200A8C17C}" type="presParOf" srcId="{3AC6ECBD-2E10-4D60-8A30-83812DCE7E20}" destId="{D24054E7-D540-4828-AA65-FD15FB3D5783}" srcOrd="11" destOrd="0" presId="urn:microsoft.com/office/officeart/2005/8/layout/hierarchy3"/>
    <dgm:cxn modelId="{B4A65577-D453-4BEF-AEDF-478AA6868A70}" type="presParOf" srcId="{3AC6ECBD-2E10-4D60-8A30-83812DCE7E20}" destId="{998EB88D-5A3B-468D-8BD2-187C5F75282E}" srcOrd="12" destOrd="0" presId="urn:microsoft.com/office/officeart/2005/8/layout/hierarchy3"/>
    <dgm:cxn modelId="{1A117EDF-32B9-47D5-B79F-C007015E3889}" type="presParOf" srcId="{3AC6ECBD-2E10-4D60-8A30-83812DCE7E20}" destId="{5D2B51BA-8FAD-4684-B40D-48FD08BB08D4}" srcOrd="13" destOrd="0" presId="urn:microsoft.com/office/officeart/2005/8/layout/hierarchy3"/>
    <dgm:cxn modelId="{D18D8AE6-A144-46CF-A1C6-FC55DEF83292}" type="presParOf" srcId="{3AC6ECBD-2E10-4D60-8A30-83812DCE7E20}" destId="{68C20DA0-F719-4CB7-85C2-E6A0AFDFEA28}" srcOrd="14" destOrd="0" presId="urn:microsoft.com/office/officeart/2005/8/layout/hierarchy3"/>
    <dgm:cxn modelId="{974C9F69-E3CE-4506-A7CB-75F9A2A17991}" type="presParOf" srcId="{3AC6ECBD-2E10-4D60-8A30-83812DCE7E20}" destId="{78E2366C-4C8F-4DCE-B224-C1ED5315AC5D}" srcOrd="1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653C4C5-B15C-40A2-A5C4-78744E77B80D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B2995AB-A922-45D7-BF57-D7B486F5E6D9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пространственной жесткости каркаса</a:t>
          </a:r>
          <a:endParaRPr lang="ru-RU" sz="2000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2F663AA-C683-4795-8136-7D066231A2E1}" type="parTrans" cxnId="{BB08963E-CE19-44CA-950F-98FEDCFB699F}">
      <dgm:prSet/>
      <dgm:spPr/>
      <dgm:t>
        <a:bodyPr/>
        <a:lstStyle/>
        <a:p>
          <a:endParaRPr lang="ru-RU"/>
        </a:p>
      </dgm:t>
    </dgm:pt>
    <dgm:pt modelId="{33CA5430-03A1-447A-9FC5-89535A2E40C4}" type="sibTrans" cxnId="{BB08963E-CE19-44CA-950F-98FEDCFB699F}">
      <dgm:prSet/>
      <dgm:spPr/>
      <dgm:t>
        <a:bodyPr/>
        <a:lstStyle/>
        <a:p>
          <a:endParaRPr lang="ru-RU"/>
        </a:p>
      </dgm:t>
    </dgm:pt>
    <dgm:pt modelId="{8EA68F21-F507-47EB-9E04-094FA25262C1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 – вертикальные крестовые связи;</a:t>
          </a:r>
          <a:endParaRPr lang="ru-RU" sz="2000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859D5E8-2B06-4389-8ABE-E5CBDC46DB96}" type="parTrans" cxnId="{22A62B7B-350B-4B20-835D-BD4A5C12EA6E}">
      <dgm:prSet/>
      <dgm:spPr/>
      <dgm:t>
        <a:bodyPr/>
        <a:lstStyle/>
        <a:p>
          <a:endParaRPr lang="ru-RU"/>
        </a:p>
      </dgm:t>
    </dgm:pt>
    <dgm:pt modelId="{E25D6CC4-294B-4632-B61E-AC84194F2610}" type="sibTrans" cxnId="{22A62B7B-350B-4B20-835D-BD4A5C12EA6E}">
      <dgm:prSet/>
      <dgm:spPr/>
      <dgm:t>
        <a:bodyPr/>
        <a:lstStyle/>
        <a:p>
          <a:endParaRPr lang="ru-RU"/>
        </a:p>
      </dgm:t>
    </dgm:pt>
    <dgm:pt modelId="{D9F9898C-C870-48B0-953F-52DD3AFCED6C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1-колонны;</a:t>
          </a:r>
          <a:endParaRPr lang="ru-RU" sz="2000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08BBEE7-9F71-4D1E-8A6C-0107E7A3D58B}" type="parTrans" cxnId="{B1E990F3-E4DE-4FAA-B656-1C57A1D3EAD1}">
      <dgm:prSet/>
      <dgm:spPr/>
      <dgm:t>
        <a:bodyPr/>
        <a:lstStyle/>
        <a:p>
          <a:endParaRPr lang="ru-RU"/>
        </a:p>
      </dgm:t>
    </dgm:pt>
    <dgm:pt modelId="{5F25E2FD-F15F-42FA-AD3E-37CBD24BAB06}" type="sibTrans" cxnId="{B1E990F3-E4DE-4FAA-B656-1C57A1D3EAD1}">
      <dgm:prSet/>
      <dgm:spPr/>
      <dgm:t>
        <a:bodyPr/>
        <a:lstStyle/>
        <a:p>
          <a:endParaRPr lang="ru-RU"/>
        </a:p>
      </dgm:t>
    </dgm:pt>
    <dgm:pt modelId="{AFE40D19-3B69-4482-9255-90CE29484B3F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8-подкрановые балки;</a:t>
          </a:r>
          <a:endParaRPr lang="ru-RU" sz="2000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38A0D07-E223-41A4-B3B0-84BB8E268A23}" type="parTrans" cxnId="{BA0C90F4-6B2B-4C0D-92A5-513052F6A55F}">
      <dgm:prSet/>
      <dgm:spPr/>
      <dgm:t>
        <a:bodyPr/>
        <a:lstStyle/>
        <a:p>
          <a:endParaRPr lang="ru-RU"/>
        </a:p>
      </dgm:t>
    </dgm:pt>
    <dgm:pt modelId="{5A16CCD8-4DD7-4668-AD2B-54E0298C01AA}" type="sibTrans" cxnId="{BA0C90F4-6B2B-4C0D-92A5-513052F6A55F}">
      <dgm:prSet/>
      <dgm:spPr/>
      <dgm:t>
        <a:bodyPr/>
        <a:lstStyle/>
        <a:p>
          <a:endParaRPr lang="ru-RU"/>
        </a:p>
      </dgm:t>
    </dgm:pt>
    <dgm:pt modelId="{2CD666D3-BEBD-4A5C-88CB-B739393DDDE2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10-Вертикальные подкрановые балки;</a:t>
          </a:r>
          <a:endParaRPr lang="ru-RU" sz="2000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87FF08E-1697-4217-A2A6-16454E3E2279}" type="parTrans" cxnId="{B86ED61C-42CC-4C5B-B07C-3B897C0A1CB5}">
      <dgm:prSet/>
      <dgm:spPr/>
      <dgm:t>
        <a:bodyPr/>
        <a:lstStyle/>
        <a:p>
          <a:endParaRPr lang="ru-RU"/>
        </a:p>
      </dgm:t>
    </dgm:pt>
    <dgm:pt modelId="{F41E7623-5F25-4760-85AF-928738DAF449}" type="sibTrans" cxnId="{B86ED61C-42CC-4C5B-B07C-3B897C0A1CB5}">
      <dgm:prSet/>
      <dgm:spPr/>
      <dgm:t>
        <a:bodyPr/>
        <a:lstStyle/>
        <a:p>
          <a:endParaRPr lang="ru-RU"/>
        </a:p>
      </dgm:t>
    </dgm:pt>
    <dgm:pt modelId="{B3E7065E-C9DC-4606-A37E-2BC41776163A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12-вертикальные портальные связи</a:t>
          </a:r>
          <a:endParaRPr lang="ru-RU" sz="2000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4C150B6-BB2D-411E-8276-D53B39237F0D}" type="parTrans" cxnId="{77C3DF65-F743-478F-A66E-F749D0E784B6}">
      <dgm:prSet/>
      <dgm:spPr/>
      <dgm:t>
        <a:bodyPr/>
        <a:lstStyle/>
        <a:p>
          <a:endParaRPr lang="ru-RU"/>
        </a:p>
      </dgm:t>
    </dgm:pt>
    <dgm:pt modelId="{743C94EC-A65D-40B9-BC8D-846831CB85C0}" type="sibTrans" cxnId="{77C3DF65-F743-478F-A66E-F749D0E784B6}">
      <dgm:prSet/>
      <dgm:spPr/>
      <dgm:t>
        <a:bodyPr/>
        <a:lstStyle/>
        <a:p>
          <a:endParaRPr lang="ru-RU"/>
        </a:p>
      </dgm:t>
    </dgm:pt>
    <dgm:pt modelId="{6928BD7D-E85B-4E4A-9CA8-FAE5E5C79A87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Е-вертикальные портальные связи;</a:t>
          </a:r>
          <a:endParaRPr lang="ru-RU" sz="2000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1DC3F05-B35C-4B4D-94B9-452690D58E6B}" type="parTrans" cxnId="{432BBE05-8DCE-444A-A186-3D8443FA1F1B}">
      <dgm:prSet/>
      <dgm:spPr/>
      <dgm:t>
        <a:bodyPr/>
        <a:lstStyle/>
        <a:p>
          <a:endParaRPr lang="ru-RU"/>
        </a:p>
      </dgm:t>
    </dgm:pt>
    <dgm:pt modelId="{B78F7832-6392-43E2-98E8-B926A3C8C9D4}" type="sibTrans" cxnId="{432BBE05-8DCE-444A-A186-3D8443FA1F1B}">
      <dgm:prSet/>
      <dgm:spPr/>
      <dgm:t>
        <a:bodyPr/>
        <a:lstStyle/>
        <a:p>
          <a:endParaRPr lang="ru-RU"/>
        </a:p>
      </dgm:t>
    </dgm:pt>
    <dgm:pt modelId="{D68F5B7B-7B23-4DC1-ADF4-B931FFE7C728}" type="pres">
      <dgm:prSet presAssocID="{6653C4C5-B15C-40A2-A5C4-78744E77B80D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D17BD4C7-E38B-4C26-B459-5D515F99580A}" type="pres">
      <dgm:prSet presAssocID="{3B2995AB-A922-45D7-BF57-D7B486F5E6D9}" presName="thickLine" presStyleLbl="alignNode1" presStyleIdx="0" presStyleCnt="1"/>
      <dgm:spPr/>
    </dgm:pt>
    <dgm:pt modelId="{94F639E7-E1DA-421E-A89D-3D91DD8E6F3A}" type="pres">
      <dgm:prSet presAssocID="{3B2995AB-A922-45D7-BF57-D7B486F5E6D9}" presName="horz1" presStyleCnt="0"/>
      <dgm:spPr/>
    </dgm:pt>
    <dgm:pt modelId="{DE4110C0-0FE2-410D-91CF-4CE24D8968C0}" type="pres">
      <dgm:prSet presAssocID="{3B2995AB-A922-45D7-BF57-D7B486F5E6D9}" presName="tx1" presStyleLbl="revTx" presStyleIdx="0" presStyleCnt="7" custScaleX="285555" custScaleY="33917" custLinFactNeighborX="984" custLinFactNeighborY="-51"/>
      <dgm:spPr/>
      <dgm:t>
        <a:bodyPr/>
        <a:lstStyle/>
        <a:p>
          <a:endParaRPr lang="ru-RU"/>
        </a:p>
      </dgm:t>
    </dgm:pt>
    <dgm:pt modelId="{C02BBA9A-BF57-40E8-AC36-A89270368F66}" type="pres">
      <dgm:prSet presAssocID="{3B2995AB-A922-45D7-BF57-D7B486F5E6D9}" presName="vert1" presStyleCnt="0"/>
      <dgm:spPr/>
    </dgm:pt>
    <dgm:pt modelId="{CAB25BDD-960D-437F-A891-9310A094E02D}" type="pres">
      <dgm:prSet presAssocID="{8EA68F21-F507-47EB-9E04-094FA25262C1}" presName="vertSpace2a" presStyleCnt="0"/>
      <dgm:spPr/>
    </dgm:pt>
    <dgm:pt modelId="{1E02FC97-FE0C-43B0-9E8D-326CB8E55FF2}" type="pres">
      <dgm:prSet presAssocID="{8EA68F21-F507-47EB-9E04-094FA25262C1}" presName="horz2" presStyleCnt="0"/>
      <dgm:spPr/>
    </dgm:pt>
    <dgm:pt modelId="{DB46AC5A-F432-4302-8B8F-77F9808718F2}" type="pres">
      <dgm:prSet presAssocID="{8EA68F21-F507-47EB-9E04-094FA25262C1}" presName="horzSpace2" presStyleCnt="0"/>
      <dgm:spPr/>
    </dgm:pt>
    <dgm:pt modelId="{4B0F5032-2F21-4168-A9F0-5AA9174491FF}" type="pres">
      <dgm:prSet presAssocID="{8EA68F21-F507-47EB-9E04-094FA25262C1}" presName="tx2" presStyleLbl="revTx" presStyleIdx="1" presStyleCnt="7" custScaleY="69689"/>
      <dgm:spPr/>
      <dgm:t>
        <a:bodyPr/>
        <a:lstStyle/>
        <a:p>
          <a:endParaRPr lang="ru-RU"/>
        </a:p>
      </dgm:t>
    </dgm:pt>
    <dgm:pt modelId="{846DAD3B-92DE-45B0-BA9C-E624FC6F2076}" type="pres">
      <dgm:prSet presAssocID="{8EA68F21-F507-47EB-9E04-094FA25262C1}" presName="vert2" presStyleCnt="0"/>
      <dgm:spPr/>
    </dgm:pt>
    <dgm:pt modelId="{2DEF4324-D1AA-42A1-ABB0-E04D047A7B68}" type="pres">
      <dgm:prSet presAssocID="{8EA68F21-F507-47EB-9E04-094FA25262C1}" presName="thinLine2b" presStyleLbl="callout" presStyleIdx="0" presStyleCnt="6"/>
      <dgm:spPr/>
    </dgm:pt>
    <dgm:pt modelId="{CAD24648-A534-4B36-9926-53D5ED8B8E1D}" type="pres">
      <dgm:prSet presAssocID="{8EA68F21-F507-47EB-9E04-094FA25262C1}" presName="vertSpace2b" presStyleCnt="0"/>
      <dgm:spPr/>
    </dgm:pt>
    <dgm:pt modelId="{54363EAE-40A3-4B20-A346-C4AC6691A9E0}" type="pres">
      <dgm:prSet presAssocID="{6928BD7D-E85B-4E4A-9CA8-FAE5E5C79A87}" presName="horz2" presStyleCnt="0"/>
      <dgm:spPr/>
    </dgm:pt>
    <dgm:pt modelId="{BA5D2BD3-6231-4027-8352-A7ED12829D06}" type="pres">
      <dgm:prSet presAssocID="{6928BD7D-E85B-4E4A-9CA8-FAE5E5C79A87}" presName="horzSpace2" presStyleCnt="0"/>
      <dgm:spPr/>
    </dgm:pt>
    <dgm:pt modelId="{C5005E09-C104-4D66-AD1B-83BA85077274}" type="pres">
      <dgm:prSet presAssocID="{6928BD7D-E85B-4E4A-9CA8-FAE5E5C79A87}" presName="tx2" presStyleLbl="revTx" presStyleIdx="2" presStyleCnt="7" custScaleY="58437"/>
      <dgm:spPr/>
      <dgm:t>
        <a:bodyPr/>
        <a:lstStyle/>
        <a:p>
          <a:endParaRPr lang="ru-RU"/>
        </a:p>
      </dgm:t>
    </dgm:pt>
    <dgm:pt modelId="{7BCC19BC-24DD-46F3-B0B1-EAD6BF584402}" type="pres">
      <dgm:prSet presAssocID="{6928BD7D-E85B-4E4A-9CA8-FAE5E5C79A87}" presName="vert2" presStyleCnt="0"/>
      <dgm:spPr/>
    </dgm:pt>
    <dgm:pt modelId="{7E701769-B9DD-437E-A618-8A0A7070C530}" type="pres">
      <dgm:prSet presAssocID="{6928BD7D-E85B-4E4A-9CA8-FAE5E5C79A87}" presName="thinLine2b" presStyleLbl="callout" presStyleIdx="1" presStyleCnt="6"/>
      <dgm:spPr/>
    </dgm:pt>
    <dgm:pt modelId="{5958D523-D072-4F83-99B0-228603B2D66D}" type="pres">
      <dgm:prSet presAssocID="{6928BD7D-E85B-4E4A-9CA8-FAE5E5C79A87}" presName="vertSpace2b" presStyleCnt="0"/>
      <dgm:spPr/>
    </dgm:pt>
    <dgm:pt modelId="{E3C7FB6F-2630-44ED-AEB7-B163819B652F}" type="pres">
      <dgm:prSet presAssocID="{D9F9898C-C870-48B0-953F-52DD3AFCED6C}" presName="horz2" presStyleCnt="0"/>
      <dgm:spPr/>
    </dgm:pt>
    <dgm:pt modelId="{28C50164-887B-447F-A9DB-7156F81BE77A}" type="pres">
      <dgm:prSet presAssocID="{D9F9898C-C870-48B0-953F-52DD3AFCED6C}" presName="horzSpace2" presStyleCnt="0"/>
      <dgm:spPr/>
    </dgm:pt>
    <dgm:pt modelId="{E839E16E-22F6-4396-945C-61D94DDD8A28}" type="pres">
      <dgm:prSet presAssocID="{D9F9898C-C870-48B0-953F-52DD3AFCED6C}" presName="tx2" presStyleLbl="revTx" presStyleIdx="3" presStyleCnt="7" custScaleY="46514"/>
      <dgm:spPr/>
      <dgm:t>
        <a:bodyPr/>
        <a:lstStyle/>
        <a:p>
          <a:endParaRPr lang="ru-RU"/>
        </a:p>
      </dgm:t>
    </dgm:pt>
    <dgm:pt modelId="{E9F345A5-C686-4DBC-82FA-A393FE5A8003}" type="pres">
      <dgm:prSet presAssocID="{D9F9898C-C870-48B0-953F-52DD3AFCED6C}" presName="vert2" presStyleCnt="0"/>
      <dgm:spPr/>
    </dgm:pt>
    <dgm:pt modelId="{61DCE7C4-2BB8-467B-AE77-62814D0CB23D}" type="pres">
      <dgm:prSet presAssocID="{D9F9898C-C870-48B0-953F-52DD3AFCED6C}" presName="thinLine2b" presStyleLbl="callout" presStyleIdx="2" presStyleCnt="6"/>
      <dgm:spPr/>
    </dgm:pt>
    <dgm:pt modelId="{6C08F581-D358-46F5-A302-F289BFAB23B8}" type="pres">
      <dgm:prSet presAssocID="{D9F9898C-C870-48B0-953F-52DD3AFCED6C}" presName="vertSpace2b" presStyleCnt="0"/>
      <dgm:spPr/>
    </dgm:pt>
    <dgm:pt modelId="{70CFD281-F1CC-4D26-8F7B-5FA2430A634C}" type="pres">
      <dgm:prSet presAssocID="{AFE40D19-3B69-4482-9255-90CE29484B3F}" presName="horz2" presStyleCnt="0"/>
      <dgm:spPr/>
    </dgm:pt>
    <dgm:pt modelId="{27DE89C1-A0EE-416B-8967-02BEAF84B3A1}" type="pres">
      <dgm:prSet presAssocID="{AFE40D19-3B69-4482-9255-90CE29484B3F}" presName="horzSpace2" presStyleCnt="0"/>
      <dgm:spPr/>
    </dgm:pt>
    <dgm:pt modelId="{F9BF35F2-00D0-4D39-9419-4BF463397E0A}" type="pres">
      <dgm:prSet presAssocID="{AFE40D19-3B69-4482-9255-90CE29484B3F}" presName="tx2" presStyleLbl="revTx" presStyleIdx="4" presStyleCnt="7" custScaleY="42435"/>
      <dgm:spPr/>
      <dgm:t>
        <a:bodyPr/>
        <a:lstStyle/>
        <a:p>
          <a:endParaRPr lang="ru-RU"/>
        </a:p>
      </dgm:t>
    </dgm:pt>
    <dgm:pt modelId="{FA0BF6E6-59A3-4E48-ABB9-ADCD80C826F4}" type="pres">
      <dgm:prSet presAssocID="{AFE40D19-3B69-4482-9255-90CE29484B3F}" presName="vert2" presStyleCnt="0"/>
      <dgm:spPr/>
    </dgm:pt>
    <dgm:pt modelId="{DCF8C81B-FCBF-4653-9306-B6DD3433067C}" type="pres">
      <dgm:prSet presAssocID="{AFE40D19-3B69-4482-9255-90CE29484B3F}" presName="thinLine2b" presStyleLbl="callout" presStyleIdx="3" presStyleCnt="6"/>
      <dgm:spPr/>
    </dgm:pt>
    <dgm:pt modelId="{5A0FA842-8538-4D20-9077-72C3FA033C77}" type="pres">
      <dgm:prSet presAssocID="{AFE40D19-3B69-4482-9255-90CE29484B3F}" presName="vertSpace2b" presStyleCnt="0"/>
      <dgm:spPr/>
    </dgm:pt>
    <dgm:pt modelId="{39B0442A-C49B-468F-93AC-246EC4DB40DB}" type="pres">
      <dgm:prSet presAssocID="{2CD666D3-BEBD-4A5C-88CB-B739393DDDE2}" presName="horz2" presStyleCnt="0"/>
      <dgm:spPr/>
    </dgm:pt>
    <dgm:pt modelId="{17743655-F9E6-4B20-99B2-A1D43BA9814E}" type="pres">
      <dgm:prSet presAssocID="{2CD666D3-BEBD-4A5C-88CB-B739393DDDE2}" presName="horzSpace2" presStyleCnt="0"/>
      <dgm:spPr/>
    </dgm:pt>
    <dgm:pt modelId="{3626D72F-D9CD-48B9-9AD9-493D2486F4CD}" type="pres">
      <dgm:prSet presAssocID="{2CD666D3-BEBD-4A5C-88CB-B739393DDDE2}" presName="tx2" presStyleLbl="revTx" presStyleIdx="5" presStyleCnt="7" custScaleY="71051"/>
      <dgm:spPr/>
      <dgm:t>
        <a:bodyPr/>
        <a:lstStyle/>
        <a:p>
          <a:endParaRPr lang="ru-RU"/>
        </a:p>
      </dgm:t>
    </dgm:pt>
    <dgm:pt modelId="{3595F77C-4309-408D-B521-0A5C5C8664B2}" type="pres">
      <dgm:prSet presAssocID="{2CD666D3-BEBD-4A5C-88CB-B739393DDDE2}" presName="vert2" presStyleCnt="0"/>
      <dgm:spPr/>
    </dgm:pt>
    <dgm:pt modelId="{D3850401-34E7-4048-A23C-094F5386F80D}" type="pres">
      <dgm:prSet presAssocID="{2CD666D3-BEBD-4A5C-88CB-B739393DDDE2}" presName="thinLine2b" presStyleLbl="callout" presStyleIdx="4" presStyleCnt="6"/>
      <dgm:spPr/>
    </dgm:pt>
    <dgm:pt modelId="{A2FAD69A-2667-4539-AC82-FAE30EF17DB5}" type="pres">
      <dgm:prSet presAssocID="{2CD666D3-BEBD-4A5C-88CB-B739393DDDE2}" presName="vertSpace2b" presStyleCnt="0"/>
      <dgm:spPr/>
    </dgm:pt>
    <dgm:pt modelId="{E898D3C5-605E-4DA3-A47E-6BFB7C84138D}" type="pres">
      <dgm:prSet presAssocID="{B3E7065E-C9DC-4606-A37E-2BC41776163A}" presName="horz2" presStyleCnt="0"/>
      <dgm:spPr/>
    </dgm:pt>
    <dgm:pt modelId="{5616F009-79A5-43EC-8557-1BBA10C7331C}" type="pres">
      <dgm:prSet presAssocID="{B3E7065E-C9DC-4606-A37E-2BC41776163A}" presName="horzSpace2" presStyleCnt="0"/>
      <dgm:spPr/>
    </dgm:pt>
    <dgm:pt modelId="{1D70221B-40DE-4E96-B65E-D6B0C3F9E9AD}" type="pres">
      <dgm:prSet presAssocID="{B3E7065E-C9DC-4606-A37E-2BC41776163A}" presName="tx2" presStyleLbl="revTx" presStyleIdx="6" presStyleCnt="7" custScaleY="69692"/>
      <dgm:spPr/>
      <dgm:t>
        <a:bodyPr/>
        <a:lstStyle/>
        <a:p>
          <a:endParaRPr lang="ru-RU"/>
        </a:p>
      </dgm:t>
    </dgm:pt>
    <dgm:pt modelId="{D9504F7C-F6AF-4F42-9EB1-9A0C5DCF4398}" type="pres">
      <dgm:prSet presAssocID="{B3E7065E-C9DC-4606-A37E-2BC41776163A}" presName="vert2" presStyleCnt="0"/>
      <dgm:spPr/>
    </dgm:pt>
    <dgm:pt modelId="{1D13BCBC-5025-4201-9DB3-A3DA496435F7}" type="pres">
      <dgm:prSet presAssocID="{B3E7065E-C9DC-4606-A37E-2BC41776163A}" presName="thinLine2b" presStyleLbl="callout" presStyleIdx="5" presStyleCnt="6"/>
      <dgm:spPr/>
    </dgm:pt>
    <dgm:pt modelId="{F2BB5552-195E-436B-8C09-CF8F278FB369}" type="pres">
      <dgm:prSet presAssocID="{B3E7065E-C9DC-4606-A37E-2BC41776163A}" presName="vertSpace2b" presStyleCnt="0"/>
      <dgm:spPr/>
    </dgm:pt>
  </dgm:ptLst>
  <dgm:cxnLst>
    <dgm:cxn modelId="{31E6A2E0-AE29-4707-B852-7965EE48B4D6}" type="presOf" srcId="{8EA68F21-F507-47EB-9E04-094FA25262C1}" destId="{4B0F5032-2F21-4168-A9F0-5AA9174491FF}" srcOrd="0" destOrd="0" presId="urn:microsoft.com/office/officeart/2008/layout/LinedList"/>
    <dgm:cxn modelId="{B1E990F3-E4DE-4FAA-B656-1C57A1D3EAD1}" srcId="{3B2995AB-A922-45D7-BF57-D7B486F5E6D9}" destId="{D9F9898C-C870-48B0-953F-52DD3AFCED6C}" srcOrd="2" destOrd="0" parTransId="{C08BBEE7-9F71-4D1E-8A6C-0107E7A3D58B}" sibTransId="{5F25E2FD-F15F-42FA-AD3E-37CBD24BAB06}"/>
    <dgm:cxn modelId="{BA0C90F4-6B2B-4C0D-92A5-513052F6A55F}" srcId="{3B2995AB-A922-45D7-BF57-D7B486F5E6D9}" destId="{AFE40D19-3B69-4482-9255-90CE29484B3F}" srcOrd="3" destOrd="0" parTransId="{B38A0D07-E223-41A4-B3B0-84BB8E268A23}" sibTransId="{5A16CCD8-4DD7-4668-AD2B-54E0298C01AA}"/>
    <dgm:cxn modelId="{7ABF14E8-0FF7-466E-8BDA-0DC9BF630657}" type="presOf" srcId="{AFE40D19-3B69-4482-9255-90CE29484B3F}" destId="{F9BF35F2-00D0-4D39-9419-4BF463397E0A}" srcOrd="0" destOrd="0" presId="urn:microsoft.com/office/officeart/2008/layout/LinedList"/>
    <dgm:cxn modelId="{488A3ED3-1D2C-43A5-ABD9-D43D780091B8}" type="presOf" srcId="{6928BD7D-E85B-4E4A-9CA8-FAE5E5C79A87}" destId="{C5005E09-C104-4D66-AD1B-83BA85077274}" srcOrd="0" destOrd="0" presId="urn:microsoft.com/office/officeart/2008/layout/LinedList"/>
    <dgm:cxn modelId="{14E41762-18BE-4BC2-AF52-FB57C4A14CCC}" type="presOf" srcId="{3B2995AB-A922-45D7-BF57-D7B486F5E6D9}" destId="{DE4110C0-0FE2-410D-91CF-4CE24D8968C0}" srcOrd="0" destOrd="0" presId="urn:microsoft.com/office/officeart/2008/layout/LinedList"/>
    <dgm:cxn modelId="{B92D29B1-48AC-4003-B140-B3AE4E736073}" type="presOf" srcId="{6653C4C5-B15C-40A2-A5C4-78744E77B80D}" destId="{D68F5B7B-7B23-4DC1-ADF4-B931FFE7C728}" srcOrd="0" destOrd="0" presId="urn:microsoft.com/office/officeart/2008/layout/LinedList"/>
    <dgm:cxn modelId="{88D8DCD6-5224-4FB9-9D6D-0CC945B1CD44}" type="presOf" srcId="{B3E7065E-C9DC-4606-A37E-2BC41776163A}" destId="{1D70221B-40DE-4E96-B65E-D6B0C3F9E9AD}" srcOrd="0" destOrd="0" presId="urn:microsoft.com/office/officeart/2008/layout/LinedList"/>
    <dgm:cxn modelId="{22A62B7B-350B-4B20-835D-BD4A5C12EA6E}" srcId="{3B2995AB-A922-45D7-BF57-D7B486F5E6D9}" destId="{8EA68F21-F507-47EB-9E04-094FA25262C1}" srcOrd="0" destOrd="0" parTransId="{1859D5E8-2B06-4389-8ABE-E5CBDC46DB96}" sibTransId="{E25D6CC4-294B-4632-B61E-AC84194F2610}"/>
    <dgm:cxn modelId="{432BBE05-8DCE-444A-A186-3D8443FA1F1B}" srcId="{3B2995AB-A922-45D7-BF57-D7B486F5E6D9}" destId="{6928BD7D-E85B-4E4A-9CA8-FAE5E5C79A87}" srcOrd="1" destOrd="0" parTransId="{11DC3F05-B35C-4B4D-94B9-452690D58E6B}" sibTransId="{B78F7832-6392-43E2-98E8-B926A3C8C9D4}"/>
    <dgm:cxn modelId="{9684A3D1-7664-42E8-94C7-C3953318392A}" type="presOf" srcId="{2CD666D3-BEBD-4A5C-88CB-B739393DDDE2}" destId="{3626D72F-D9CD-48B9-9AD9-493D2486F4CD}" srcOrd="0" destOrd="0" presId="urn:microsoft.com/office/officeart/2008/layout/LinedList"/>
    <dgm:cxn modelId="{BB08963E-CE19-44CA-950F-98FEDCFB699F}" srcId="{6653C4C5-B15C-40A2-A5C4-78744E77B80D}" destId="{3B2995AB-A922-45D7-BF57-D7B486F5E6D9}" srcOrd="0" destOrd="0" parTransId="{A2F663AA-C683-4795-8136-7D066231A2E1}" sibTransId="{33CA5430-03A1-447A-9FC5-89535A2E40C4}"/>
    <dgm:cxn modelId="{642F2465-9760-45F8-95CD-06A859E9054A}" type="presOf" srcId="{D9F9898C-C870-48B0-953F-52DD3AFCED6C}" destId="{E839E16E-22F6-4396-945C-61D94DDD8A28}" srcOrd="0" destOrd="0" presId="urn:microsoft.com/office/officeart/2008/layout/LinedList"/>
    <dgm:cxn modelId="{77C3DF65-F743-478F-A66E-F749D0E784B6}" srcId="{3B2995AB-A922-45D7-BF57-D7B486F5E6D9}" destId="{B3E7065E-C9DC-4606-A37E-2BC41776163A}" srcOrd="5" destOrd="0" parTransId="{C4C150B6-BB2D-411E-8276-D53B39237F0D}" sibTransId="{743C94EC-A65D-40B9-BC8D-846831CB85C0}"/>
    <dgm:cxn modelId="{B86ED61C-42CC-4C5B-B07C-3B897C0A1CB5}" srcId="{3B2995AB-A922-45D7-BF57-D7B486F5E6D9}" destId="{2CD666D3-BEBD-4A5C-88CB-B739393DDDE2}" srcOrd="4" destOrd="0" parTransId="{487FF08E-1697-4217-A2A6-16454E3E2279}" sibTransId="{F41E7623-5F25-4760-85AF-928738DAF449}"/>
    <dgm:cxn modelId="{A07DC8A3-9EC0-4EB3-A082-F7C6A8264A49}" type="presParOf" srcId="{D68F5B7B-7B23-4DC1-ADF4-B931FFE7C728}" destId="{D17BD4C7-E38B-4C26-B459-5D515F99580A}" srcOrd="0" destOrd="0" presId="urn:microsoft.com/office/officeart/2008/layout/LinedList"/>
    <dgm:cxn modelId="{326F72F2-89FA-45B3-A4CC-39BE1723BE78}" type="presParOf" srcId="{D68F5B7B-7B23-4DC1-ADF4-B931FFE7C728}" destId="{94F639E7-E1DA-421E-A89D-3D91DD8E6F3A}" srcOrd="1" destOrd="0" presId="urn:microsoft.com/office/officeart/2008/layout/LinedList"/>
    <dgm:cxn modelId="{8DB0F313-C21C-4C0D-85F5-C28FF44D7A56}" type="presParOf" srcId="{94F639E7-E1DA-421E-A89D-3D91DD8E6F3A}" destId="{DE4110C0-0FE2-410D-91CF-4CE24D8968C0}" srcOrd="0" destOrd="0" presId="urn:microsoft.com/office/officeart/2008/layout/LinedList"/>
    <dgm:cxn modelId="{12AD3744-F540-4B77-8425-39D216E761CD}" type="presParOf" srcId="{94F639E7-E1DA-421E-A89D-3D91DD8E6F3A}" destId="{C02BBA9A-BF57-40E8-AC36-A89270368F66}" srcOrd="1" destOrd="0" presId="urn:microsoft.com/office/officeart/2008/layout/LinedList"/>
    <dgm:cxn modelId="{ED3FF404-A3E5-43C7-9644-CE22F54424DA}" type="presParOf" srcId="{C02BBA9A-BF57-40E8-AC36-A89270368F66}" destId="{CAB25BDD-960D-437F-A891-9310A094E02D}" srcOrd="0" destOrd="0" presId="urn:microsoft.com/office/officeart/2008/layout/LinedList"/>
    <dgm:cxn modelId="{6A0D4FE6-CFDF-4712-96A1-B82E4F350D44}" type="presParOf" srcId="{C02BBA9A-BF57-40E8-AC36-A89270368F66}" destId="{1E02FC97-FE0C-43B0-9E8D-326CB8E55FF2}" srcOrd="1" destOrd="0" presId="urn:microsoft.com/office/officeart/2008/layout/LinedList"/>
    <dgm:cxn modelId="{ED6671D1-CC8D-4044-BFE3-348A441DD278}" type="presParOf" srcId="{1E02FC97-FE0C-43B0-9E8D-326CB8E55FF2}" destId="{DB46AC5A-F432-4302-8B8F-77F9808718F2}" srcOrd="0" destOrd="0" presId="urn:microsoft.com/office/officeart/2008/layout/LinedList"/>
    <dgm:cxn modelId="{37BCC0BD-E003-4433-8147-87837AA3DC5D}" type="presParOf" srcId="{1E02FC97-FE0C-43B0-9E8D-326CB8E55FF2}" destId="{4B0F5032-2F21-4168-A9F0-5AA9174491FF}" srcOrd="1" destOrd="0" presId="urn:microsoft.com/office/officeart/2008/layout/LinedList"/>
    <dgm:cxn modelId="{424F2312-23CF-4AED-B80D-4376A7557264}" type="presParOf" srcId="{1E02FC97-FE0C-43B0-9E8D-326CB8E55FF2}" destId="{846DAD3B-92DE-45B0-BA9C-E624FC6F2076}" srcOrd="2" destOrd="0" presId="urn:microsoft.com/office/officeart/2008/layout/LinedList"/>
    <dgm:cxn modelId="{71E38E22-7C96-42A4-B9A7-B0DF342C5CF8}" type="presParOf" srcId="{C02BBA9A-BF57-40E8-AC36-A89270368F66}" destId="{2DEF4324-D1AA-42A1-ABB0-E04D047A7B68}" srcOrd="2" destOrd="0" presId="urn:microsoft.com/office/officeart/2008/layout/LinedList"/>
    <dgm:cxn modelId="{95310260-C78E-48F1-BDC7-A740DEB2B70B}" type="presParOf" srcId="{C02BBA9A-BF57-40E8-AC36-A89270368F66}" destId="{CAD24648-A534-4B36-9926-53D5ED8B8E1D}" srcOrd="3" destOrd="0" presId="urn:microsoft.com/office/officeart/2008/layout/LinedList"/>
    <dgm:cxn modelId="{7F357309-52D6-418D-8F06-BA881AD2E927}" type="presParOf" srcId="{C02BBA9A-BF57-40E8-AC36-A89270368F66}" destId="{54363EAE-40A3-4B20-A346-C4AC6691A9E0}" srcOrd="4" destOrd="0" presId="urn:microsoft.com/office/officeart/2008/layout/LinedList"/>
    <dgm:cxn modelId="{7B00C24B-1C3B-49EC-8EEC-7BCD1C9C722A}" type="presParOf" srcId="{54363EAE-40A3-4B20-A346-C4AC6691A9E0}" destId="{BA5D2BD3-6231-4027-8352-A7ED12829D06}" srcOrd="0" destOrd="0" presId="urn:microsoft.com/office/officeart/2008/layout/LinedList"/>
    <dgm:cxn modelId="{B20CC377-F2A9-4CEB-8932-B59759A2B8DA}" type="presParOf" srcId="{54363EAE-40A3-4B20-A346-C4AC6691A9E0}" destId="{C5005E09-C104-4D66-AD1B-83BA85077274}" srcOrd="1" destOrd="0" presId="urn:microsoft.com/office/officeart/2008/layout/LinedList"/>
    <dgm:cxn modelId="{B420AFD7-B472-47A7-88D4-0B990CFA9C8E}" type="presParOf" srcId="{54363EAE-40A3-4B20-A346-C4AC6691A9E0}" destId="{7BCC19BC-24DD-46F3-B0B1-EAD6BF584402}" srcOrd="2" destOrd="0" presId="urn:microsoft.com/office/officeart/2008/layout/LinedList"/>
    <dgm:cxn modelId="{1265BF5B-99D4-4494-B267-701A6AEF294F}" type="presParOf" srcId="{C02BBA9A-BF57-40E8-AC36-A89270368F66}" destId="{7E701769-B9DD-437E-A618-8A0A7070C530}" srcOrd="5" destOrd="0" presId="urn:microsoft.com/office/officeart/2008/layout/LinedList"/>
    <dgm:cxn modelId="{8C068642-06EE-4823-BD42-C6FFB9C0917C}" type="presParOf" srcId="{C02BBA9A-BF57-40E8-AC36-A89270368F66}" destId="{5958D523-D072-4F83-99B0-228603B2D66D}" srcOrd="6" destOrd="0" presId="urn:microsoft.com/office/officeart/2008/layout/LinedList"/>
    <dgm:cxn modelId="{D3E28C7C-0087-405B-B226-49D511EBC8B8}" type="presParOf" srcId="{C02BBA9A-BF57-40E8-AC36-A89270368F66}" destId="{E3C7FB6F-2630-44ED-AEB7-B163819B652F}" srcOrd="7" destOrd="0" presId="urn:microsoft.com/office/officeart/2008/layout/LinedList"/>
    <dgm:cxn modelId="{C8AA96ED-E10A-40EF-8B32-90BB09182795}" type="presParOf" srcId="{E3C7FB6F-2630-44ED-AEB7-B163819B652F}" destId="{28C50164-887B-447F-A9DB-7156F81BE77A}" srcOrd="0" destOrd="0" presId="urn:microsoft.com/office/officeart/2008/layout/LinedList"/>
    <dgm:cxn modelId="{74A03902-4F28-4D45-9747-3E99672B8C1D}" type="presParOf" srcId="{E3C7FB6F-2630-44ED-AEB7-B163819B652F}" destId="{E839E16E-22F6-4396-945C-61D94DDD8A28}" srcOrd="1" destOrd="0" presId="urn:microsoft.com/office/officeart/2008/layout/LinedList"/>
    <dgm:cxn modelId="{FBB69C45-DF2D-4F04-B9FB-92ACEC7BEED4}" type="presParOf" srcId="{E3C7FB6F-2630-44ED-AEB7-B163819B652F}" destId="{E9F345A5-C686-4DBC-82FA-A393FE5A8003}" srcOrd="2" destOrd="0" presId="urn:microsoft.com/office/officeart/2008/layout/LinedList"/>
    <dgm:cxn modelId="{0D820D06-43A7-4BB3-A25D-80D6D2B15958}" type="presParOf" srcId="{C02BBA9A-BF57-40E8-AC36-A89270368F66}" destId="{61DCE7C4-2BB8-467B-AE77-62814D0CB23D}" srcOrd="8" destOrd="0" presId="urn:microsoft.com/office/officeart/2008/layout/LinedList"/>
    <dgm:cxn modelId="{DC4FEC7E-8AF6-42B3-9CD6-B0F288DE47B1}" type="presParOf" srcId="{C02BBA9A-BF57-40E8-AC36-A89270368F66}" destId="{6C08F581-D358-46F5-A302-F289BFAB23B8}" srcOrd="9" destOrd="0" presId="urn:microsoft.com/office/officeart/2008/layout/LinedList"/>
    <dgm:cxn modelId="{9A72B241-57FF-4715-8314-2D0DB7488756}" type="presParOf" srcId="{C02BBA9A-BF57-40E8-AC36-A89270368F66}" destId="{70CFD281-F1CC-4D26-8F7B-5FA2430A634C}" srcOrd="10" destOrd="0" presId="urn:microsoft.com/office/officeart/2008/layout/LinedList"/>
    <dgm:cxn modelId="{D34B063E-5731-4B8F-BB10-1498D8E3D002}" type="presParOf" srcId="{70CFD281-F1CC-4D26-8F7B-5FA2430A634C}" destId="{27DE89C1-A0EE-416B-8967-02BEAF84B3A1}" srcOrd="0" destOrd="0" presId="urn:microsoft.com/office/officeart/2008/layout/LinedList"/>
    <dgm:cxn modelId="{2E73CCF4-3EEB-487D-9D26-BCF3D1C6E0A1}" type="presParOf" srcId="{70CFD281-F1CC-4D26-8F7B-5FA2430A634C}" destId="{F9BF35F2-00D0-4D39-9419-4BF463397E0A}" srcOrd="1" destOrd="0" presId="urn:microsoft.com/office/officeart/2008/layout/LinedList"/>
    <dgm:cxn modelId="{5307CFDD-7CAC-4315-A213-63EA46D7BF32}" type="presParOf" srcId="{70CFD281-F1CC-4D26-8F7B-5FA2430A634C}" destId="{FA0BF6E6-59A3-4E48-ABB9-ADCD80C826F4}" srcOrd="2" destOrd="0" presId="urn:microsoft.com/office/officeart/2008/layout/LinedList"/>
    <dgm:cxn modelId="{1DCFB673-6AE8-4613-92ED-98543FBF3536}" type="presParOf" srcId="{C02BBA9A-BF57-40E8-AC36-A89270368F66}" destId="{DCF8C81B-FCBF-4653-9306-B6DD3433067C}" srcOrd="11" destOrd="0" presId="urn:microsoft.com/office/officeart/2008/layout/LinedList"/>
    <dgm:cxn modelId="{2974AF06-9B47-4342-B136-5CB65D104F62}" type="presParOf" srcId="{C02BBA9A-BF57-40E8-AC36-A89270368F66}" destId="{5A0FA842-8538-4D20-9077-72C3FA033C77}" srcOrd="12" destOrd="0" presId="urn:microsoft.com/office/officeart/2008/layout/LinedList"/>
    <dgm:cxn modelId="{B08FFD16-7F88-4E30-92CE-10AABBA8F9A3}" type="presParOf" srcId="{C02BBA9A-BF57-40E8-AC36-A89270368F66}" destId="{39B0442A-C49B-468F-93AC-246EC4DB40DB}" srcOrd="13" destOrd="0" presId="urn:microsoft.com/office/officeart/2008/layout/LinedList"/>
    <dgm:cxn modelId="{D86C6D8E-A18B-4AFD-A741-BB67FA264B6A}" type="presParOf" srcId="{39B0442A-C49B-468F-93AC-246EC4DB40DB}" destId="{17743655-F9E6-4B20-99B2-A1D43BA9814E}" srcOrd="0" destOrd="0" presId="urn:microsoft.com/office/officeart/2008/layout/LinedList"/>
    <dgm:cxn modelId="{A82D1436-F295-44D4-A6E5-2D14B6B00A1F}" type="presParOf" srcId="{39B0442A-C49B-468F-93AC-246EC4DB40DB}" destId="{3626D72F-D9CD-48B9-9AD9-493D2486F4CD}" srcOrd="1" destOrd="0" presId="urn:microsoft.com/office/officeart/2008/layout/LinedList"/>
    <dgm:cxn modelId="{D1B9349F-AE2B-4153-88B4-F63D57C3210A}" type="presParOf" srcId="{39B0442A-C49B-468F-93AC-246EC4DB40DB}" destId="{3595F77C-4309-408D-B521-0A5C5C8664B2}" srcOrd="2" destOrd="0" presId="urn:microsoft.com/office/officeart/2008/layout/LinedList"/>
    <dgm:cxn modelId="{342D8A8F-B86E-4189-918C-F116FA6FC72E}" type="presParOf" srcId="{C02BBA9A-BF57-40E8-AC36-A89270368F66}" destId="{D3850401-34E7-4048-A23C-094F5386F80D}" srcOrd="14" destOrd="0" presId="urn:microsoft.com/office/officeart/2008/layout/LinedList"/>
    <dgm:cxn modelId="{29A6286E-B9C0-4DE0-B7B8-016B769764B3}" type="presParOf" srcId="{C02BBA9A-BF57-40E8-AC36-A89270368F66}" destId="{A2FAD69A-2667-4539-AC82-FAE30EF17DB5}" srcOrd="15" destOrd="0" presId="urn:microsoft.com/office/officeart/2008/layout/LinedList"/>
    <dgm:cxn modelId="{83DA29C5-5FE8-4212-99A0-6672BE2FD826}" type="presParOf" srcId="{C02BBA9A-BF57-40E8-AC36-A89270368F66}" destId="{E898D3C5-605E-4DA3-A47E-6BFB7C84138D}" srcOrd="16" destOrd="0" presId="urn:microsoft.com/office/officeart/2008/layout/LinedList"/>
    <dgm:cxn modelId="{2BFDC902-5999-49FF-ABCD-2B9E2405E7BD}" type="presParOf" srcId="{E898D3C5-605E-4DA3-A47E-6BFB7C84138D}" destId="{5616F009-79A5-43EC-8557-1BBA10C7331C}" srcOrd="0" destOrd="0" presId="urn:microsoft.com/office/officeart/2008/layout/LinedList"/>
    <dgm:cxn modelId="{9C3E60D4-AC6D-48E7-854E-3216D5702B21}" type="presParOf" srcId="{E898D3C5-605E-4DA3-A47E-6BFB7C84138D}" destId="{1D70221B-40DE-4E96-B65E-D6B0C3F9E9AD}" srcOrd="1" destOrd="0" presId="urn:microsoft.com/office/officeart/2008/layout/LinedList"/>
    <dgm:cxn modelId="{5E6472F3-F5B2-49E7-BEAE-6555E6A24F5E}" type="presParOf" srcId="{E898D3C5-605E-4DA3-A47E-6BFB7C84138D}" destId="{D9504F7C-F6AF-4F42-9EB1-9A0C5DCF4398}" srcOrd="2" destOrd="0" presId="urn:microsoft.com/office/officeart/2008/layout/LinedList"/>
    <dgm:cxn modelId="{432D1D7F-6068-4243-80FA-2EABE2109278}" type="presParOf" srcId="{C02BBA9A-BF57-40E8-AC36-A89270368F66}" destId="{1D13BCBC-5025-4201-9DB3-A3DA496435F7}" srcOrd="17" destOrd="0" presId="urn:microsoft.com/office/officeart/2008/layout/LinedList"/>
    <dgm:cxn modelId="{3A1449EF-FCEF-411A-AA11-83A11D3B4EAD}" type="presParOf" srcId="{C02BBA9A-BF57-40E8-AC36-A89270368F66}" destId="{F2BB5552-195E-436B-8C09-CF8F278FB369}" srcOrd="18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33FEEE-B83D-4936-BF62-832D7FABDE12}">
      <dsp:nvSpPr>
        <dsp:cNvPr id="0" name=""/>
        <dsp:cNvSpPr/>
      </dsp:nvSpPr>
      <dsp:spPr>
        <a:xfrm>
          <a:off x="0" y="885950"/>
          <a:ext cx="7434217" cy="13689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Одним из наиболее представительных типов зданий, решенных в железобетоне, являются каркасные здания. При усилении зданий с железобетонным каркасом рекомендуется применять два принципиальных подхода: </a:t>
          </a:r>
          <a:endParaRPr lang="ru-RU" sz="2000" kern="1200" dirty="0">
            <a:solidFill>
              <a:schemeClr val="bg1"/>
            </a:solidFill>
          </a:endParaRPr>
        </a:p>
      </dsp:txBody>
      <dsp:txXfrm>
        <a:off x="66824" y="952774"/>
        <a:ext cx="7300569" cy="1235252"/>
      </dsp:txXfrm>
    </dsp:sp>
    <dsp:sp modelId="{2C51368A-530C-494A-82C6-2F0C097789F3}">
      <dsp:nvSpPr>
        <dsp:cNvPr id="0" name=""/>
        <dsp:cNvSpPr/>
      </dsp:nvSpPr>
      <dsp:spPr>
        <a:xfrm>
          <a:off x="0" y="2214492"/>
          <a:ext cx="7434217" cy="1076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6036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000" kern="12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поэлементное усиление несущих конструкций; </a:t>
          </a:r>
          <a:endParaRPr lang="ru-RU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000" kern="120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усиление здания в целом.</a:t>
          </a:r>
          <a:endParaRPr lang="ru-RU" sz="2000" kern="1200" dirty="0"/>
        </a:p>
      </dsp:txBody>
      <dsp:txXfrm>
        <a:off x="0" y="2214492"/>
        <a:ext cx="7434217" cy="10764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241976-0563-4E41-8EE0-3588F29E6DDE}">
      <dsp:nvSpPr>
        <dsp:cNvPr id="0" name=""/>
        <dsp:cNvSpPr/>
      </dsp:nvSpPr>
      <dsp:spPr>
        <a:xfrm>
          <a:off x="1163913" y="1"/>
          <a:ext cx="7089628" cy="9138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При повышении сейсмостойкости одно- и многоэтажных каркасных общественных и промышленных зданий рекомендуется следующие варианты усиления:</a:t>
          </a:r>
          <a:endParaRPr lang="ru-RU" sz="20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190677" y="26765"/>
        <a:ext cx="7036100" cy="860275"/>
      </dsp:txXfrm>
    </dsp:sp>
    <dsp:sp modelId="{66744952-E957-46B5-9044-F9AFA8587FF5}">
      <dsp:nvSpPr>
        <dsp:cNvPr id="0" name=""/>
        <dsp:cNvSpPr/>
      </dsp:nvSpPr>
      <dsp:spPr>
        <a:xfrm>
          <a:off x="1872876" y="913805"/>
          <a:ext cx="233148" cy="2604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0480"/>
              </a:lnTo>
              <a:lnTo>
                <a:pt x="233148" y="26048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4AD7C6-2D2C-48C9-B7B0-3A3D421309E1}">
      <dsp:nvSpPr>
        <dsp:cNvPr id="0" name=""/>
        <dsp:cNvSpPr/>
      </dsp:nvSpPr>
      <dsp:spPr>
        <a:xfrm>
          <a:off x="2106025" y="1004812"/>
          <a:ext cx="6662502" cy="3389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kern="12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устройство монолитных железобетонных диафрагм:</a:t>
          </a:r>
          <a:endParaRPr lang="ru-RU" sz="2000" b="0" kern="1200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115952" y="1014739"/>
        <a:ext cx="6642648" cy="319090"/>
      </dsp:txXfrm>
    </dsp:sp>
    <dsp:sp modelId="{1CA1234D-C35D-406F-9561-1BC3F4717AD8}">
      <dsp:nvSpPr>
        <dsp:cNvPr id="0" name=""/>
        <dsp:cNvSpPr/>
      </dsp:nvSpPr>
      <dsp:spPr>
        <a:xfrm>
          <a:off x="1872876" y="913805"/>
          <a:ext cx="277829" cy="7807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80782"/>
              </a:lnTo>
              <a:lnTo>
                <a:pt x="277829" y="78078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DFC501-D8F8-484F-A4C2-684DDBF98A4A}">
      <dsp:nvSpPr>
        <dsp:cNvPr id="0" name=""/>
        <dsp:cNvSpPr/>
      </dsp:nvSpPr>
      <dsp:spPr>
        <a:xfrm>
          <a:off x="2150706" y="1427377"/>
          <a:ext cx="6617821" cy="5344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kern="12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установку дополнительных вертикальных связей по колоннам:</a:t>
          </a:r>
          <a:endParaRPr lang="ru-RU" sz="2000" b="0" kern="1200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166359" y="1443030"/>
        <a:ext cx="6586515" cy="503115"/>
      </dsp:txXfrm>
    </dsp:sp>
    <dsp:sp modelId="{16ECFA35-F405-471E-857B-4D8015919A2A}">
      <dsp:nvSpPr>
        <dsp:cNvPr id="0" name=""/>
        <dsp:cNvSpPr/>
      </dsp:nvSpPr>
      <dsp:spPr>
        <a:xfrm>
          <a:off x="1872876" y="913805"/>
          <a:ext cx="311966" cy="13996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99624"/>
              </a:lnTo>
              <a:lnTo>
                <a:pt x="311966" y="139962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B1E2D7-1E75-44AB-89CF-A19FD61A82E7}">
      <dsp:nvSpPr>
        <dsp:cNvPr id="0" name=""/>
        <dsp:cNvSpPr/>
      </dsp:nvSpPr>
      <dsp:spPr>
        <a:xfrm>
          <a:off x="2184843" y="2019389"/>
          <a:ext cx="6583684" cy="5880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kern="12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- усиление колонн металлическими или железобетонными обоймами:</a:t>
          </a:r>
          <a:endParaRPr lang="ru-RU" sz="2000" b="0" kern="1200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02067" y="2036613"/>
        <a:ext cx="6549236" cy="553632"/>
      </dsp:txXfrm>
    </dsp:sp>
    <dsp:sp modelId="{9D68F043-8F65-4807-9F53-CC9768BAE90E}">
      <dsp:nvSpPr>
        <dsp:cNvPr id="0" name=""/>
        <dsp:cNvSpPr/>
      </dsp:nvSpPr>
      <dsp:spPr>
        <a:xfrm>
          <a:off x="1872876" y="913805"/>
          <a:ext cx="311138" cy="20385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38533"/>
              </a:lnTo>
              <a:lnTo>
                <a:pt x="311138" y="203853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8F8785-9F92-4307-A102-9B0C42011FE6}">
      <dsp:nvSpPr>
        <dsp:cNvPr id="0" name=""/>
        <dsp:cNvSpPr/>
      </dsp:nvSpPr>
      <dsp:spPr>
        <a:xfrm>
          <a:off x="2184015" y="2643517"/>
          <a:ext cx="6584512" cy="61764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kern="12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- усиление дисков перекрытий путем устройства </a:t>
          </a:r>
          <a:r>
            <a:rPr lang="ru-RU" sz="2000" b="0" kern="1200" dirty="0" err="1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надбетонки</a:t>
          </a:r>
          <a:r>
            <a:rPr lang="ru-RU" sz="2000" b="0" kern="12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  <a:endParaRPr lang="ru-RU" sz="2000" b="0" kern="1200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02105" y="2661607"/>
        <a:ext cx="6548332" cy="581463"/>
      </dsp:txXfrm>
    </dsp:sp>
    <dsp:sp modelId="{49E28D4C-22E1-43BF-819D-494768CC4EC2}">
      <dsp:nvSpPr>
        <dsp:cNvPr id="0" name=""/>
        <dsp:cNvSpPr/>
      </dsp:nvSpPr>
      <dsp:spPr>
        <a:xfrm>
          <a:off x="1872876" y="913805"/>
          <a:ext cx="307527" cy="28907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90743"/>
              </a:lnTo>
              <a:lnTo>
                <a:pt x="307527" y="289074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202F8D-8278-4D40-9C05-8AD2086814B3}">
      <dsp:nvSpPr>
        <dsp:cNvPr id="0" name=""/>
        <dsp:cNvSpPr/>
      </dsp:nvSpPr>
      <dsp:spPr>
        <a:xfrm>
          <a:off x="2180404" y="3338241"/>
          <a:ext cx="6588123" cy="9326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kern="12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усиление поперечных ригелей и узлов сопряжений их с колоннами с помощью металлических элементов с последующим </a:t>
          </a:r>
          <a:r>
            <a:rPr lang="ru-RU" sz="2000" b="0" kern="1200" dirty="0" err="1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обетонированием</a:t>
          </a:r>
          <a:r>
            <a:rPr lang="ru-RU" sz="2000" b="0" kern="12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  <a:endParaRPr lang="ru-RU" sz="2000" b="0" kern="1200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07719" y="3365556"/>
        <a:ext cx="6533493" cy="877985"/>
      </dsp:txXfrm>
    </dsp:sp>
    <dsp:sp modelId="{3565557B-ACB3-497A-B366-E63A5091A53F}">
      <dsp:nvSpPr>
        <dsp:cNvPr id="0" name=""/>
        <dsp:cNvSpPr/>
      </dsp:nvSpPr>
      <dsp:spPr>
        <a:xfrm>
          <a:off x="1872876" y="913805"/>
          <a:ext cx="334545" cy="37945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94595"/>
              </a:lnTo>
              <a:lnTo>
                <a:pt x="334545" y="379459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4054E7-D540-4828-AA65-FD15FB3D5783}">
      <dsp:nvSpPr>
        <dsp:cNvPr id="0" name=""/>
        <dsp:cNvSpPr/>
      </dsp:nvSpPr>
      <dsp:spPr>
        <a:xfrm>
          <a:off x="2207422" y="4405042"/>
          <a:ext cx="6561105" cy="60671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kern="12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усиление в продольном направлении монолитными железобетонными ригелями:</a:t>
          </a:r>
          <a:endParaRPr lang="ru-RU" sz="2000" b="0" kern="1200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25192" y="4422812"/>
        <a:ext cx="6525565" cy="571177"/>
      </dsp:txXfrm>
    </dsp:sp>
    <dsp:sp modelId="{998EB88D-5A3B-468D-8BD2-187C5F75282E}">
      <dsp:nvSpPr>
        <dsp:cNvPr id="0" name=""/>
        <dsp:cNvSpPr/>
      </dsp:nvSpPr>
      <dsp:spPr>
        <a:xfrm>
          <a:off x="1872876" y="913805"/>
          <a:ext cx="342398" cy="43375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37532"/>
              </a:lnTo>
              <a:lnTo>
                <a:pt x="342398" y="433753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2B51BA-8FAD-4684-B40D-48FD08BB08D4}">
      <dsp:nvSpPr>
        <dsp:cNvPr id="0" name=""/>
        <dsp:cNvSpPr/>
      </dsp:nvSpPr>
      <dsp:spPr>
        <a:xfrm>
          <a:off x="2215275" y="5088069"/>
          <a:ext cx="6553252" cy="3265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kern="12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уменьшение сейсмических расчетных нагрузок:</a:t>
          </a:r>
          <a:endParaRPr lang="ru-RU" sz="2000" b="0" kern="1200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24839" y="5097633"/>
        <a:ext cx="6534124" cy="307407"/>
      </dsp:txXfrm>
    </dsp:sp>
    <dsp:sp modelId="{68C20DA0-F719-4CB7-85C2-E6A0AFDFEA28}">
      <dsp:nvSpPr>
        <dsp:cNvPr id="0" name=""/>
        <dsp:cNvSpPr/>
      </dsp:nvSpPr>
      <dsp:spPr>
        <a:xfrm>
          <a:off x="1872876" y="913805"/>
          <a:ext cx="326270" cy="47548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754802"/>
              </a:lnTo>
              <a:lnTo>
                <a:pt x="326270" y="475480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E2366C-4C8F-4DCE-B224-C1ED5315AC5D}">
      <dsp:nvSpPr>
        <dsp:cNvPr id="0" name=""/>
        <dsp:cNvSpPr/>
      </dsp:nvSpPr>
      <dsp:spPr>
        <a:xfrm>
          <a:off x="2199146" y="5497347"/>
          <a:ext cx="6569381" cy="3425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kern="12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демонтаж верхних этажей</a:t>
          </a:r>
          <a:endParaRPr lang="ru-RU" sz="2000" b="0" kern="1200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09178" y="5507379"/>
        <a:ext cx="6549317" cy="32245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7BD4C7-E38B-4C26-B459-5D515F99580A}">
      <dsp:nvSpPr>
        <dsp:cNvPr id="0" name=""/>
        <dsp:cNvSpPr/>
      </dsp:nvSpPr>
      <dsp:spPr>
        <a:xfrm>
          <a:off x="0" y="1713"/>
          <a:ext cx="520772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4110C0-0FE2-410D-91CF-4CE24D8968C0}">
      <dsp:nvSpPr>
        <dsp:cNvPr id="0" name=""/>
        <dsp:cNvSpPr/>
      </dsp:nvSpPr>
      <dsp:spPr>
        <a:xfrm>
          <a:off x="29865" y="0"/>
          <a:ext cx="2166739" cy="16783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пространственной жесткости каркаса</a:t>
          </a:r>
          <a:endParaRPr lang="ru-RU" sz="2000" kern="1200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865" y="0"/>
        <a:ext cx="2166739" cy="1678395"/>
      </dsp:txXfrm>
    </dsp:sp>
    <dsp:sp modelId="{4B0F5032-2F21-4168-A9F0-5AA9174491FF}">
      <dsp:nvSpPr>
        <dsp:cNvPr id="0" name=""/>
        <dsp:cNvSpPr/>
      </dsp:nvSpPr>
      <dsp:spPr>
        <a:xfrm>
          <a:off x="2223648" y="64657"/>
          <a:ext cx="2978218" cy="8773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 – вертикальные крестовые связи;</a:t>
          </a:r>
          <a:endParaRPr lang="ru-RU" sz="2000" kern="1200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23648" y="64657"/>
        <a:ext cx="2978218" cy="877301"/>
      </dsp:txXfrm>
    </dsp:sp>
    <dsp:sp modelId="{2DEF4324-D1AA-42A1-ABB0-E04D047A7B68}">
      <dsp:nvSpPr>
        <dsp:cNvPr id="0" name=""/>
        <dsp:cNvSpPr/>
      </dsp:nvSpPr>
      <dsp:spPr>
        <a:xfrm>
          <a:off x="2166739" y="941959"/>
          <a:ext cx="303512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005E09-C104-4D66-AD1B-83BA85077274}">
      <dsp:nvSpPr>
        <dsp:cNvPr id="0" name=""/>
        <dsp:cNvSpPr/>
      </dsp:nvSpPr>
      <dsp:spPr>
        <a:xfrm>
          <a:off x="2223648" y="1004903"/>
          <a:ext cx="2978218" cy="7356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Е-вертикальные портальные связи;</a:t>
          </a:r>
          <a:endParaRPr lang="ru-RU" sz="2000" kern="1200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23648" y="1004903"/>
        <a:ext cx="2978218" cy="735652"/>
      </dsp:txXfrm>
    </dsp:sp>
    <dsp:sp modelId="{7E701769-B9DD-437E-A618-8A0A7070C530}">
      <dsp:nvSpPr>
        <dsp:cNvPr id="0" name=""/>
        <dsp:cNvSpPr/>
      </dsp:nvSpPr>
      <dsp:spPr>
        <a:xfrm>
          <a:off x="2166739" y="1740555"/>
          <a:ext cx="303512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39E16E-22F6-4396-945C-61D94DDD8A28}">
      <dsp:nvSpPr>
        <dsp:cNvPr id="0" name=""/>
        <dsp:cNvSpPr/>
      </dsp:nvSpPr>
      <dsp:spPr>
        <a:xfrm>
          <a:off x="2223648" y="1803499"/>
          <a:ext cx="2978218" cy="5855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1-колонны;</a:t>
          </a:r>
          <a:endParaRPr lang="ru-RU" sz="2000" kern="1200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23648" y="1803499"/>
        <a:ext cx="2978218" cy="585556"/>
      </dsp:txXfrm>
    </dsp:sp>
    <dsp:sp modelId="{61DCE7C4-2BB8-467B-AE77-62814D0CB23D}">
      <dsp:nvSpPr>
        <dsp:cNvPr id="0" name=""/>
        <dsp:cNvSpPr/>
      </dsp:nvSpPr>
      <dsp:spPr>
        <a:xfrm>
          <a:off x="2166739" y="2389055"/>
          <a:ext cx="303512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BF35F2-00D0-4D39-9419-4BF463397E0A}">
      <dsp:nvSpPr>
        <dsp:cNvPr id="0" name=""/>
        <dsp:cNvSpPr/>
      </dsp:nvSpPr>
      <dsp:spPr>
        <a:xfrm>
          <a:off x="2223648" y="2451999"/>
          <a:ext cx="2978218" cy="5342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8-подкрановые балки;</a:t>
          </a:r>
          <a:endParaRPr lang="ru-RU" sz="2000" kern="1200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23648" y="2451999"/>
        <a:ext cx="2978218" cy="534206"/>
      </dsp:txXfrm>
    </dsp:sp>
    <dsp:sp modelId="{DCF8C81B-FCBF-4653-9306-B6DD3433067C}">
      <dsp:nvSpPr>
        <dsp:cNvPr id="0" name=""/>
        <dsp:cNvSpPr/>
      </dsp:nvSpPr>
      <dsp:spPr>
        <a:xfrm>
          <a:off x="2166739" y="2986206"/>
          <a:ext cx="303512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26D72F-D9CD-48B9-9AD9-493D2486F4CD}">
      <dsp:nvSpPr>
        <dsp:cNvPr id="0" name=""/>
        <dsp:cNvSpPr/>
      </dsp:nvSpPr>
      <dsp:spPr>
        <a:xfrm>
          <a:off x="2223648" y="3049150"/>
          <a:ext cx="2978218" cy="8944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10-Вертикальные подкрановые балки;</a:t>
          </a:r>
          <a:endParaRPr lang="ru-RU" sz="2000" kern="1200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23648" y="3049150"/>
        <a:ext cx="2978218" cy="894447"/>
      </dsp:txXfrm>
    </dsp:sp>
    <dsp:sp modelId="{D3850401-34E7-4048-A23C-094F5386F80D}">
      <dsp:nvSpPr>
        <dsp:cNvPr id="0" name=""/>
        <dsp:cNvSpPr/>
      </dsp:nvSpPr>
      <dsp:spPr>
        <a:xfrm>
          <a:off x="2166739" y="3943597"/>
          <a:ext cx="303512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70221B-40DE-4E96-B65E-D6B0C3F9E9AD}">
      <dsp:nvSpPr>
        <dsp:cNvPr id="0" name=""/>
        <dsp:cNvSpPr/>
      </dsp:nvSpPr>
      <dsp:spPr>
        <a:xfrm>
          <a:off x="2223648" y="4006542"/>
          <a:ext cx="2978218" cy="8773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12-вертикальные портальные связи</a:t>
          </a:r>
          <a:endParaRPr lang="ru-RU" sz="2000" kern="1200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23648" y="4006542"/>
        <a:ext cx="2978218" cy="877339"/>
      </dsp:txXfrm>
    </dsp:sp>
    <dsp:sp modelId="{1D13BCBC-5025-4201-9DB3-A3DA496435F7}">
      <dsp:nvSpPr>
        <dsp:cNvPr id="0" name=""/>
        <dsp:cNvSpPr/>
      </dsp:nvSpPr>
      <dsp:spPr>
        <a:xfrm>
          <a:off x="2166739" y="4883881"/>
          <a:ext cx="303512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44E0F5-9D45-4EFC-92C7-454DD84EB2C5}" type="datetimeFigureOut">
              <a:rPr lang="ru-RU" smtClean="0"/>
              <a:t>09.11.2022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D140B6-B313-4543-8A51-87AB303F39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50349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44550"/>
            <a:ext cx="4056063" cy="22828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A7AF6-E9E7-4EEE-A3A0-5246118DAC84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55992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44550"/>
            <a:ext cx="4056063" cy="22828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A7AF6-E9E7-4EEE-A3A0-5246118DAC84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87119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44550"/>
            <a:ext cx="4056063" cy="22828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A7AF6-E9E7-4EEE-A3A0-5246118DAC84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42933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44550"/>
            <a:ext cx="4056063" cy="22828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A7AF6-E9E7-4EEE-A3A0-5246118DAC84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91549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44550"/>
            <a:ext cx="4056063" cy="22828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A7AF6-E9E7-4EEE-A3A0-5246118DAC84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14618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44550"/>
            <a:ext cx="4056063" cy="22828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A7AF6-E9E7-4EEE-A3A0-5246118DAC84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40825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44550"/>
            <a:ext cx="4056063" cy="22828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A7AF6-E9E7-4EEE-A3A0-5246118DAC84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23576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44550"/>
            <a:ext cx="4056063" cy="22828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A7AF6-E9E7-4EEE-A3A0-5246118DAC84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09150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44550"/>
            <a:ext cx="4056063" cy="22828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A7AF6-E9E7-4EEE-A3A0-5246118DAC84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76751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44550"/>
            <a:ext cx="4056063" cy="22828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A7AF6-E9E7-4EEE-A3A0-5246118DAC84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95174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09CBB-CCFC-4EBD-824F-547356E5D4C9}" type="datetime1">
              <a:rPr lang="en-US" smtClean="0"/>
              <a:t>11/9/2022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28740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56270-25FD-42B2-AA60-DE2E0342B6F0}" type="datetime1">
              <a:rPr lang="en-US" smtClean="0"/>
              <a:t>11/9/2022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30849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06406-6F8E-44A2-855C-53D32C9065A1}" type="datetime1">
              <a:rPr lang="en-US" smtClean="0"/>
              <a:t>11/9/2022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8541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19868-4D5C-486F-90BF-4B2D395D8C2D}" type="datetime1">
              <a:rPr lang="en-US" smtClean="0"/>
              <a:t>11/9/2022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2963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8CAE9-2DD8-4BD7-BCA2-A2F4B37FE9EE}" type="datetime1">
              <a:rPr lang="en-US" smtClean="0"/>
              <a:t>11/9/2022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844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20524-BBAB-4EA0-8C6F-9DDD90A4BDCC}" type="datetime1">
              <a:rPr lang="en-US" smtClean="0"/>
              <a:t>11/9/2022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6813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30705-5F90-4396-A7E9-5F255D3BE561}" type="datetime1">
              <a:rPr lang="en-US" smtClean="0"/>
              <a:t>11/9/2022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2316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937CA-F6C6-498A-9692-33590EDC8C4B}" type="datetime1">
              <a:rPr lang="en-US" smtClean="0"/>
              <a:t>11/9/2022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642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AD0AF-662F-48DB-87E5-F0AFB9484165}" type="datetime1">
              <a:rPr lang="en-US" smtClean="0"/>
              <a:t>11/9/2022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809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8376C-ABD3-41FA-94ED-2BFCBB436267}" type="datetime1">
              <a:rPr lang="en-US" smtClean="0"/>
              <a:t>11/9/2022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7036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06722-4589-4D66-BE1C-152F4E7874DD}" type="datetime1">
              <a:rPr lang="en-US" smtClean="0"/>
              <a:t>11/9/2022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2219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B699C0-9A2D-442D-A639-35B43E25B4D2}" type="datetime1">
              <a:rPr lang="en-US" smtClean="0"/>
              <a:t>11/9/2022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155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4.pn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1.xml"/><Relationship Id="rId5" Type="http://schemas.openxmlformats.org/officeDocument/2006/relationships/image" Target="../media/image5.jpg"/><Relationship Id="rId10" Type="http://schemas.microsoft.com/office/2007/relationships/diagramDrawing" Target="../diagrams/drawing1.xml"/><Relationship Id="rId4" Type="http://schemas.openxmlformats.org/officeDocument/2006/relationships/image" Target="../media/image3.png"/><Relationship Id="rId9" Type="http://schemas.openxmlformats.org/officeDocument/2006/relationships/diagramColors" Target="../diagrams/colors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4.png"/><Relationship Id="rId7" Type="http://schemas.openxmlformats.org/officeDocument/2006/relationships/diagramLayout" Target="../diagrams/layou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2.xml"/><Relationship Id="rId5" Type="http://schemas.openxmlformats.org/officeDocument/2006/relationships/image" Target="../media/image6.jpg"/><Relationship Id="rId10" Type="http://schemas.microsoft.com/office/2007/relationships/diagramDrawing" Target="../diagrams/drawing2.xml"/><Relationship Id="rId4" Type="http://schemas.openxmlformats.org/officeDocument/2006/relationships/image" Target="../media/image3.png"/><Relationship Id="rId9" Type="http://schemas.openxmlformats.org/officeDocument/2006/relationships/diagramColors" Target="../diagrams/colors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openxmlformats.org/officeDocument/2006/relationships/image" Target="../media/image4.png"/><Relationship Id="rId7" Type="http://schemas.openxmlformats.org/officeDocument/2006/relationships/diagramLayout" Target="../diagrams/layou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3.xml"/><Relationship Id="rId5" Type="http://schemas.openxmlformats.org/officeDocument/2006/relationships/image" Target="../media/image8.png"/><Relationship Id="rId10" Type="http://schemas.microsoft.com/office/2007/relationships/diagramDrawing" Target="../diagrams/drawing3.xml"/><Relationship Id="rId4" Type="http://schemas.openxmlformats.org/officeDocument/2006/relationships/image" Target="../media/image3.png"/><Relationship Id="rId9" Type="http://schemas.openxmlformats.org/officeDocument/2006/relationships/diagramColors" Target="../diagrams/colors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vest-beton.ru/stati/usilenie-betonnyh-konstrukcij.html" TargetMode="External"/><Relationship Id="rId5" Type="http://schemas.openxmlformats.org/officeDocument/2006/relationships/hyperlink" Target="https://tehlib.com/storitel-ny-e-materialy/betonny-e-i-zhelezobetonny-e-konstruktsii/usilenie-perekry-tij/" TargetMode="Externa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AsKasenova\Downloads\26-01-2016_20-13-24\презинтаций Титульник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3" r="19064"/>
          <a:stretch/>
        </p:blipFill>
        <p:spPr bwMode="auto">
          <a:xfrm>
            <a:off x="80010" y="4070"/>
            <a:ext cx="12111990" cy="6853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1632857" y="2798500"/>
            <a:ext cx="8940800" cy="181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5306" tIns="32653" rIns="65306" bIns="32653" anchor="ctr">
            <a:noAutofit/>
          </a:bodyPr>
          <a:lstStyle>
            <a:lvl1pPr algn="l" defTabSz="12801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1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Усиление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железобетонных каркасных зданий и сооружений в сейсмических 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районах традиционными методами</a:t>
            </a:r>
            <a:endParaRPr lang="ru-RU" sz="2400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28650" y="376427"/>
            <a:ext cx="10767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УНИВЕРСИТЕТ УСТРЕМЛЕННЫЙ В БУДУЩЕЕ: ТРАДИЦИИ, ИННОВАЦИИ, УСПЕХ!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01137" y="4815157"/>
            <a:ext cx="83941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Студент группы 19-СС-1 </a:t>
            </a:r>
          </a:p>
          <a:p>
            <a:pPr algn="r"/>
            <a:r>
              <a:rPr lang="ru-RU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Петелин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Р.А.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815084" y="6179303"/>
            <a:ext cx="8394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Усть-Каменогорск 2022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6251" y="950591"/>
            <a:ext cx="3138605" cy="2026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42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единительная линия 4"/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878827" y="186288"/>
            <a:ext cx="83131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Нормативная документация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AutoShape 2" descr="https://fiverr-res.cloudinary.com/images/t_main1,q_auto,f_auto/gigs/116155559/original/e000cd4741bc8127ca93e9afd337485983bffdbc/design-any-database-and-solve-any-database-issu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30705" y="3392756"/>
            <a:ext cx="104765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 РК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1.04-110-2017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«Обследование, оценка технического состояния 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сейсмоусиление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зданий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сооружений».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0935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" y="7937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878827" y="186288"/>
            <a:ext cx="83131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Усиление каркасных зданий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AutoShape 2" descr="https://fiverr-res.cloudinary.com/images/t_main1,q_auto,f_auto/gigs/116155559/original/e000cd4741bc8127ca93e9afd337485983bffdbc/design-any-database-and-solve-any-database-issu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" t="-462" r="-86" b="12841"/>
          <a:stretch/>
        </p:blipFill>
        <p:spPr>
          <a:xfrm>
            <a:off x="3236999" y="878414"/>
            <a:ext cx="5718002" cy="376093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735725354"/>
              </p:ext>
            </p:extLst>
          </p:nvPr>
        </p:nvGraphicFramePr>
        <p:xfrm>
          <a:off x="2378891" y="3753394"/>
          <a:ext cx="7434217" cy="4544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561958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7937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878827" y="186288"/>
            <a:ext cx="83131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Усиление каркасных зданий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AutoShape 2" descr="https://fiverr-res.cloudinary.com/images/t_main1,q_auto,f_auto/gigs/116155559/original/e000cd4741bc8127ca93e9afd337485983bffdbc/design-any-database-and-solve-any-database-issu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107"/>
          <a:stretch/>
        </p:blipFill>
        <p:spPr>
          <a:xfrm>
            <a:off x="460375" y="998954"/>
            <a:ext cx="3757466" cy="44106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999890601"/>
              </p:ext>
            </p:extLst>
          </p:nvPr>
        </p:nvGraphicFramePr>
        <p:xfrm>
          <a:off x="3188341" y="770110"/>
          <a:ext cx="8768528" cy="58921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657757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681" y="7937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878827" y="186288"/>
            <a:ext cx="83131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Устройство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монолитных железобетонных диафрагм</a:t>
            </a:r>
            <a:endParaRPr lang="ru-RU" sz="2000" dirty="0"/>
          </a:p>
        </p:txBody>
      </p:sp>
      <p:sp>
        <p:nvSpPr>
          <p:cNvPr id="10" name="AutoShape 2" descr="https://fiverr-res.cloudinary.com/images/t_main1,q_auto,f_auto/gigs/116155559/original/e000cd4741bc8127ca93e9afd337485983bffdbc/design-any-database-and-solve-any-database-issu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700284" y="5732625"/>
            <a:ext cx="99599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Диафрагма жесткости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— это элемент железобетонного здания либо сооружения, который служит для восприятия и перераспределения горизонтальных нагрузок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3096" y="1035389"/>
            <a:ext cx="6184446" cy="35790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589190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878827" y="186288"/>
            <a:ext cx="83131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Установку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дополнительных вертикальных связей по колоннам</a:t>
            </a:r>
            <a:endParaRPr lang="ru-RU" sz="2000" dirty="0"/>
          </a:p>
        </p:txBody>
      </p:sp>
      <p:sp>
        <p:nvSpPr>
          <p:cNvPr id="10" name="AutoShape 2" descr="https://fiverr-res.cloudinary.com/images/t_main1,q_auto,f_auto/gigs/116155559/original/e000cd4741bc8127ca93e9afd337485983bffdbc/design-any-database-and-solve-any-database-issu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2" t="5261" r="4166" b="26390"/>
          <a:stretch/>
        </p:blipFill>
        <p:spPr>
          <a:xfrm>
            <a:off x="516139" y="2032975"/>
            <a:ext cx="6251941" cy="3570098"/>
          </a:xfrm>
          <a:prstGeom prst="rect">
            <a:avLst/>
          </a:prstGeom>
        </p:spPr>
      </p:pic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610793836"/>
              </p:ext>
            </p:extLst>
          </p:nvPr>
        </p:nvGraphicFramePr>
        <p:xfrm>
          <a:off x="4920343" y="1028029"/>
          <a:ext cx="5207725" cy="49485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486550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878827" y="186288"/>
            <a:ext cx="83131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Усиление колонны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обетонированием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металлической обоймой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AutoShape 2" descr="https://fiverr-res.cloudinary.com/images/t_main1,q_auto,f_auto/gigs/116155559/original/e000cd4741bc8127ca93e9afd337485983bffdbc/design-any-database-and-solve-any-database-issu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529745" y="5102597"/>
            <a:ext cx="54185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2. Усиление колонны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обетонированием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20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существующая колонна;</a:t>
            </a:r>
          </a:p>
          <a:p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— железобетонная «рубашка»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822"/>
          <a:stretch/>
        </p:blipFill>
        <p:spPr>
          <a:xfrm>
            <a:off x="6930341" y="914574"/>
            <a:ext cx="3719401" cy="388260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5563" y="832106"/>
            <a:ext cx="2894932" cy="363343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169564" y="4303455"/>
            <a:ext cx="541852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1. Усиление колонны металлической обоймой:</a:t>
            </a:r>
          </a:p>
          <a:p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— перекрытие; </a:t>
            </a:r>
            <a:endParaRPr lang="ru-RU" sz="20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усиливаемая колонна; </a:t>
            </a:r>
            <a:endParaRPr lang="ru-RU" sz="20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обойма;</a:t>
            </a:r>
          </a:p>
          <a:p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— угол к и-стойки; </a:t>
            </a:r>
            <a:endParaRPr lang="ru-RU" sz="20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поперечные планки; </a:t>
            </a:r>
            <a:endParaRPr lang="ru-RU" sz="20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опорные планки</a:t>
            </a:r>
          </a:p>
        </p:txBody>
      </p:sp>
    </p:spTree>
    <p:extLst>
      <p:ext uri="{BB962C8B-B14F-4D97-AF65-F5344CB8AC3E}">
        <p14:creationId xmlns:p14="http://schemas.microsoft.com/office/powerpoint/2010/main" val="3220978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878827" y="186288"/>
            <a:ext cx="83131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Усиление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дисков перекрытий путем устройства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надбетонки</a:t>
            </a:r>
            <a:endParaRPr lang="ru-RU" sz="2000" dirty="0"/>
          </a:p>
        </p:txBody>
      </p:sp>
      <p:sp>
        <p:nvSpPr>
          <p:cNvPr id="10" name="AutoShape 2" descr="https://fiverr-res.cloudinary.com/images/t_main1,q_auto,f_auto/gigs/116155559/original/e000cd4741bc8127ca93e9afd337485983bffdbc/design-any-database-and-solve-any-database-issu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41076" y="4937133"/>
            <a:ext cx="9509848" cy="101566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Надбетонка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выполняется из бетона класса на одну ступень выше класса бетона плит перекрытий (покрытия), армированного сетками с ячейкой 200x200 мм из проволоки диаметром 4...5 мм класса Вр-1.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9951" y="914574"/>
            <a:ext cx="5410926" cy="359826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97282" y="1619341"/>
            <a:ext cx="3957894" cy="28935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15243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188342" y="186288"/>
            <a:ext cx="90036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Демонтаж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верхних этажей</a:t>
            </a:r>
          </a:p>
        </p:txBody>
      </p:sp>
      <p:sp>
        <p:nvSpPr>
          <p:cNvPr id="10" name="AutoShape 2" descr="https://fiverr-res.cloudinary.com/images/t_main1,q_auto,f_auto/gigs/116155559/original/e000cd4741bc8127ca93e9afd337485983bffdbc/design-any-database-and-solve-any-database-issu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2164" y="2187576"/>
            <a:ext cx="4847499" cy="224676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невозможности обеспечения требуемой сейсмостойкости здания указанными выше способами следует рассмотреть вопрос снижения нагрузок путем демонтажа верхних этажей. После демонтажа необходимо производить усиление оставшихся конструкций.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5771" y="1196170"/>
            <a:ext cx="6740121" cy="505509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81600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188342" y="186288"/>
            <a:ext cx="90036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Используемая литература</a:t>
            </a:r>
            <a:endParaRPr lang="ru-RU" sz="20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AutoShape 2" descr="https://fiverr-res.cloudinary.com/images/t_main1,q_auto,f_auto/gigs/116155559/original/e000cd4741bc8127ca93e9afd337485983bffdbc/design-any-database-and-solve-any-database-issu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94447" y="1775012"/>
            <a:ext cx="112238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 РК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1.04-110-2017 «Обследование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оценка технического состояния 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сейсмоусиление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зданий и сооружений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https://tehlib.com/storitel-ny-e-materialy/betonny-e-i-zhelezobetonny-e-konstruktsii/usilenie-perekry-tij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/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vest-beton.ru/stati/usilenie-betonnyh-konstrukcij.html</a:t>
            </a:r>
            <a:r>
              <a:rPr 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5354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AutoShape 2" descr="https://fiverr-res.cloudinary.com/images/t_main1,q_auto,f_auto/gigs/116155559/original/e000cd4741bc8127ca93e9afd337485983bffdbc/design-any-database-and-solve-any-database-issu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646287" y="4105227"/>
            <a:ext cx="668035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0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40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Благодарю за внимание!</a:t>
            </a:r>
            <a:endParaRPr lang="ru-RU" sz="4000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11</a:t>
            </a:fld>
            <a:endParaRPr lang="en-US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7307" y="526157"/>
            <a:ext cx="3457386" cy="326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41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756</TotalTime>
  <Words>401</Words>
  <Application>Microsoft Office PowerPoint</Application>
  <PresentationFormat>Широкоэкранный</PresentationFormat>
  <Paragraphs>63</Paragraphs>
  <Slides>11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Асем Касенова(Начальник ОУП)</dc:creator>
  <cp:lastModifiedBy>Пользователь Windows</cp:lastModifiedBy>
  <cp:revision>66</cp:revision>
  <dcterms:created xsi:type="dcterms:W3CDTF">2019-06-17T04:49:18Z</dcterms:created>
  <dcterms:modified xsi:type="dcterms:W3CDTF">2022-11-09T09:44:16Z</dcterms:modified>
</cp:coreProperties>
</file>